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58.png"/><Relationship Id="rId14" Type="http://schemas.openxmlformats.org/officeDocument/2006/relationships/image" Target="../media/image59.png"/><Relationship Id="rId15" Type="http://schemas.openxmlformats.org/officeDocument/2006/relationships/image" Target="../media/image60.png"/><Relationship Id="rId16" Type="http://schemas.openxmlformats.org/officeDocument/2006/relationships/image" Target="../media/image61.png"/><Relationship Id="rId17" Type="http://schemas.openxmlformats.org/officeDocument/2006/relationships/image" Target="../media/image62.png"/><Relationship Id="rId18" Type="http://schemas.openxmlformats.org/officeDocument/2006/relationships/image" Target="../media/image63.png"/><Relationship Id="rId19" Type="http://schemas.openxmlformats.org/officeDocument/2006/relationships/image" Target="../media/image64.png"/><Relationship Id="rId20" Type="http://schemas.openxmlformats.org/officeDocument/2006/relationships/image" Target="../media/image65.png"/><Relationship Id="rId21" Type="http://schemas.openxmlformats.org/officeDocument/2006/relationships/image" Target="../media/image66.png"/><Relationship Id="rId22" Type="http://schemas.openxmlformats.org/officeDocument/2006/relationships/image" Target="../media/image67.png"/><Relationship Id="rId23" Type="http://schemas.openxmlformats.org/officeDocument/2006/relationships/image" Target="../media/image68.png"/><Relationship Id="rId24" Type="http://schemas.openxmlformats.org/officeDocument/2006/relationships/image" Target="../media/image69.png"/><Relationship Id="rId25" Type="http://schemas.openxmlformats.org/officeDocument/2006/relationships/image" Target="../media/image70.png"/><Relationship Id="rId26" Type="http://schemas.openxmlformats.org/officeDocument/2006/relationships/image" Target="../media/image71.png"/><Relationship Id="rId27" Type="http://schemas.openxmlformats.org/officeDocument/2006/relationships/image" Target="../media/image72.png"/><Relationship Id="rId28" Type="http://schemas.openxmlformats.org/officeDocument/2006/relationships/image" Target="../media/image73.png"/><Relationship Id="rId29" Type="http://schemas.openxmlformats.org/officeDocument/2006/relationships/image" Target="../media/image74.png"/><Relationship Id="rId30" Type="http://schemas.openxmlformats.org/officeDocument/2006/relationships/image" Target="../media/image75.png"/><Relationship Id="rId31" Type="http://schemas.openxmlformats.org/officeDocument/2006/relationships/image" Target="../media/image76.png"/><Relationship Id="rId32" Type="http://schemas.openxmlformats.org/officeDocument/2006/relationships/image" Target="../media/image77.png"/><Relationship Id="rId33" Type="http://schemas.openxmlformats.org/officeDocument/2006/relationships/image" Target="../media/image78.png"/><Relationship Id="rId34" Type="http://schemas.openxmlformats.org/officeDocument/2006/relationships/image" Target="../media/image79.png"/><Relationship Id="rId35" Type="http://schemas.openxmlformats.org/officeDocument/2006/relationships/image" Target="../media/image80.png"/><Relationship Id="rId36" Type="http://schemas.openxmlformats.org/officeDocument/2006/relationships/image" Target="../media/image81.png"/><Relationship Id="rId37" Type="http://schemas.openxmlformats.org/officeDocument/2006/relationships/image" Target="../media/image82.png"/><Relationship Id="rId38" Type="http://schemas.openxmlformats.org/officeDocument/2006/relationships/image" Target="../media/image8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0" Type="http://schemas.openxmlformats.org/officeDocument/2006/relationships/image" Target="../media/image92.png"/><Relationship Id="rId11" Type="http://schemas.openxmlformats.org/officeDocument/2006/relationships/image" Target="../media/image93.png"/><Relationship Id="rId12" Type="http://schemas.openxmlformats.org/officeDocument/2006/relationships/image" Target="../media/image94.png"/><Relationship Id="rId13" Type="http://schemas.openxmlformats.org/officeDocument/2006/relationships/image" Target="../media/image95.png"/><Relationship Id="rId14" Type="http://schemas.openxmlformats.org/officeDocument/2006/relationships/image" Target="../media/image96.png"/><Relationship Id="rId15" Type="http://schemas.openxmlformats.org/officeDocument/2006/relationships/image" Target="../media/image97.png"/><Relationship Id="rId16" Type="http://schemas.openxmlformats.org/officeDocument/2006/relationships/image" Target="../media/image98.png"/><Relationship Id="rId17" Type="http://schemas.openxmlformats.org/officeDocument/2006/relationships/image" Target="../media/image99.png"/><Relationship Id="rId18" Type="http://schemas.openxmlformats.org/officeDocument/2006/relationships/image" Target="../media/image100.png"/><Relationship Id="rId19" Type="http://schemas.openxmlformats.org/officeDocument/2006/relationships/image" Target="../media/image101.png"/><Relationship Id="rId20" Type="http://schemas.openxmlformats.org/officeDocument/2006/relationships/image" Target="../media/image102.png"/><Relationship Id="rId21" Type="http://schemas.openxmlformats.org/officeDocument/2006/relationships/image" Target="../media/image103.png"/><Relationship Id="rId22" Type="http://schemas.openxmlformats.org/officeDocument/2006/relationships/image" Target="../media/image10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Relationship Id="rId8" Type="http://schemas.openxmlformats.org/officeDocument/2006/relationships/image" Target="../media/image111.png"/><Relationship Id="rId9" Type="http://schemas.openxmlformats.org/officeDocument/2006/relationships/image" Target="../media/image112.png"/><Relationship Id="rId10" Type="http://schemas.openxmlformats.org/officeDocument/2006/relationships/image" Target="../media/image113.png"/><Relationship Id="rId11" Type="http://schemas.openxmlformats.org/officeDocument/2006/relationships/image" Target="../media/image114.png"/><Relationship Id="rId12" Type="http://schemas.openxmlformats.org/officeDocument/2006/relationships/image" Target="../media/image115.png"/><Relationship Id="rId13" Type="http://schemas.openxmlformats.org/officeDocument/2006/relationships/image" Target="../media/image116.png"/><Relationship Id="rId14" Type="http://schemas.openxmlformats.org/officeDocument/2006/relationships/image" Target="../media/image117.png"/><Relationship Id="rId15" Type="http://schemas.openxmlformats.org/officeDocument/2006/relationships/image" Target="../media/image118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Relationship Id="rId14" Type="http://schemas.openxmlformats.org/officeDocument/2006/relationships/image" Target="../media/image138.png"/><Relationship Id="rId15" Type="http://schemas.openxmlformats.org/officeDocument/2006/relationships/image" Target="../media/image139.png"/><Relationship Id="rId16" Type="http://schemas.openxmlformats.org/officeDocument/2006/relationships/image" Target="../media/image140.png"/><Relationship Id="rId17" Type="http://schemas.openxmlformats.org/officeDocument/2006/relationships/image" Target="../media/image141.png"/><Relationship Id="rId18" Type="http://schemas.openxmlformats.org/officeDocument/2006/relationships/image" Target="../media/image142.png"/><Relationship Id="rId19" Type="http://schemas.openxmlformats.org/officeDocument/2006/relationships/image" Target="../media/image143.png"/><Relationship Id="rId20" Type="http://schemas.openxmlformats.org/officeDocument/2006/relationships/image" Target="../media/image144.png"/><Relationship Id="rId21" Type="http://schemas.openxmlformats.org/officeDocument/2006/relationships/image" Target="../media/image145.png"/><Relationship Id="rId22" Type="http://schemas.openxmlformats.org/officeDocument/2006/relationships/image" Target="../media/image14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png"/><Relationship Id="rId10" Type="http://schemas.openxmlformats.org/officeDocument/2006/relationships/image" Target="../media/image155.png"/><Relationship Id="rId11" Type="http://schemas.openxmlformats.org/officeDocument/2006/relationships/image" Target="../media/image156.png"/><Relationship Id="rId12" Type="http://schemas.openxmlformats.org/officeDocument/2006/relationships/image" Target="../media/image157.png"/><Relationship Id="rId13" Type="http://schemas.openxmlformats.org/officeDocument/2006/relationships/image" Target="../media/image158.png"/><Relationship Id="rId14" Type="http://schemas.openxmlformats.org/officeDocument/2006/relationships/image" Target="../media/image159.png"/><Relationship Id="rId15" Type="http://schemas.openxmlformats.org/officeDocument/2006/relationships/image" Target="../media/image160.png"/><Relationship Id="rId16" Type="http://schemas.openxmlformats.org/officeDocument/2006/relationships/image" Target="../media/image161.png"/><Relationship Id="rId17" Type="http://schemas.openxmlformats.org/officeDocument/2006/relationships/image" Target="../media/image162.png"/><Relationship Id="rId18" Type="http://schemas.openxmlformats.org/officeDocument/2006/relationships/image" Target="../media/image163.png"/><Relationship Id="rId19" Type="http://schemas.openxmlformats.org/officeDocument/2006/relationships/image" Target="../media/image164.png"/><Relationship Id="rId20" Type="http://schemas.openxmlformats.org/officeDocument/2006/relationships/image" Target="../media/image165.png"/><Relationship Id="rId21" Type="http://schemas.openxmlformats.org/officeDocument/2006/relationships/image" Target="../media/image166.png"/><Relationship Id="rId22" Type="http://schemas.openxmlformats.org/officeDocument/2006/relationships/image" Target="../media/image16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8" Type="http://schemas.openxmlformats.org/officeDocument/2006/relationships/image" Target="../media/image174.png"/><Relationship Id="rId9" Type="http://schemas.openxmlformats.org/officeDocument/2006/relationships/image" Target="../media/image175.png"/><Relationship Id="rId10" Type="http://schemas.openxmlformats.org/officeDocument/2006/relationships/image" Target="../media/image176.png"/><Relationship Id="rId11" Type="http://schemas.openxmlformats.org/officeDocument/2006/relationships/image" Target="../media/image177.png"/><Relationship Id="rId12" Type="http://schemas.openxmlformats.org/officeDocument/2006/relationships/image" Target="../media/image178.png"/><Relationship Id="rId13" Type="http://schemas.openxmlformats.org/officeDocument/2006/relationships/image" Target="../media/image179.png"/><Relationship Id="rId14" Type="http://schemas.openxmlformats.org/officeDocument/2006/relationships/image" Target="../media/image180.png"/><Relationship Id="rId15" Type="http://schemas.openxmlformats.org/officeDocument/2006/relationships/image" Target="../media/image181.png"/><Relationship Id="rId16" Type="http://schemas.openxmlformats.org/officeDocument/2006/relationships/image" Target="../media/image182.png"/><Relationship Id="rId17" Type="http://schemas.openxmlformats.org/officeDocument/2006/relationships/image" Target="../media/image183.png"/><Relationship Id="rId18" Type="http://schemas.openxmlformats.org/officeDocument/2006/relationships/image" Target="../media/image184.png"/><Relationship Id="rId19" Type="http://schemas.openxmlformats.org/officeDocument/2006/relationships/image" Target="../media/image185.png"/><Relationship Id="rId20" Type="http://schemas.openxmlformats.org/officeDocument/2006/relationships/image" Target="../media/image186.png"/><Relationship Id="rId21" Type="http://schemas.openxmlformats.org/officeDocument/2006/relationships/image" Target="../media/image187.png"/><Relationship Id="rId22" Type="http://schemas.openxmlformats.org/officeDocument/2006/relationships/image" Target="../media/image188.png"/><Relationship Id="rId23" Type="http://schemas.openxmlformats.org/officeDocument/2006/relationships/image" Target="../media/image189.png"/><Relationship Id="rId24" Type="http://schemas.openxmlformats.org/officeDocument/2006/relationships/image" Target="../media/image19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1.png"/><Relationship Id="rId3" Type="http://schemas.openxmlformats.org/officeDocument/2006/relationships/image" Target="../media/image192.png"/><Relationship Id="rId4" Type="http://schemas.openxmlformats.org/officeDocument/2006/relationships/image" Target="../media/image193.png"/><Relationship Id="rId5" Type="http://schemas.openxmlformats.org/officeDocument/2006/relationships/image" Target="../media/image194.png"/><Relationship Id="rId6" Type="http://schemas.openxmlformats.org/officeDocument/2006/relationships/image" Target="../media/image195.png"/><Relationship Id="rId7" Type="http://schemas.openxmlformats.org/officeDocument/2006/relationships/image" Target="../media/image196.png"/><Relationship Id="rId8" Type="http://schemas.openxmlformats.org/officeDocument/2006/relationships/image" Target="../media/image197.png"/><Relationship Id="rId9" Type="http://schemas.openxmlformats.org/officeDocument/2006/relationships/image" Target="../media/image198.png"/><Relationship Id="rId10" Type="http://schemas.openxmlformats.org/officeDocument/2006/relationships/image" Target="../media/image199.png"/><Relationship Id="rId11" Type="http://schemas.openxmlformats.org/officeDocument/2006/relationships/image" Target="../media/image200.png"/><Relationship Id="rId12" Type="http://schemas.openxmlformats.org/officeDocument/2006/relationships/image" Target="../media/image201.png"/><Relationship Id="rId13" Type="http://schemas.openxmlformats.org/officeDocument/2006/relationships/image" Target="../media/image202.png"/><Relationship Id="rId14" Type="http://schemas.openxmlformats.org/officeDocument/2006/relationships/image" Target="../media/image203.png"/><Relationship Id="rId15" Type="http://schemas.openxmlformats.org/officeDocument/2006/relationships/image" Target="../media/image204.png"/><Relationship Id="rId16" Type="http://schemas.openxmlformats.org/officeDocument/2006/relationships/image" Target="../media/image205.png"/><Relationship Id="rId17" Type="http://schemas.openxmlformats.org/officeDocument/2006/relationships/image" Target="../media/image206.png"/><Relationship Id="rId18" Type="http://schemas.openxmlformats.org/officeDocument/2006/relationships/image" Target="../media/image207.png"/><Relationship Id="rId19" Type="http://schemas.openxmlformats.org/officeDocument/2006/relationships/image" Target="../media/image208.png"/><Relationship Id="rId20" Type="http://schemas.openxmlformats.org/officeDocument/2006/relationships/image" Target="../media/image209.png"/><Relationship Id="rId21" Type="http://schemas.openxmlformats.org/officeDocument/2006/relationships/image" Target="../media/image210.png"/><Relationship Id="rId22" Type="http://schemas.openxmlformats.org/officeDocument/2006/relationships/image" Target="../media/image211.png"/><Relationship Id="rId23" Type="http://schemas.openxmlformats.org/officeDocument/2006/relationships/image" Target="../media/image212.png"/><Relationship Id="rId24" Type="http://schemas.openxmlformats.org/officeDocument/2006/relationships/image" Target="../media/image213.png"/><Relationship Id="rId25" Type="http://schemas.openxmlformats.org/officeDocument/2006/relationships/image" Target="../media/image21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5.png"/><Relationship Id="rId3" Type="http://schemas.openxmlformats.org/officeDocument/2006/relationships/image" Target="../media/image216.png"/><Relationship Id="rId4" Type="http://schemas.openxmlformats.org/officeDocument/2006/relationships/image" Target="../media/image217.png"/><Relationship Id="rId5" Type="http://schemas.openxmlformats.org/officeDocument/2006/relationships/image" Target="../media/image218.png"/><Relationship Id="rId6" Type="http://schemas.openxmlformats.org/officeDocument/2006/relationships/image" Target="../media/image219.png"/><Relationship Id="rId7" Type="http://schemas.openxmlformats.org/officeDocument/2006/relationships/image" Target="../media/image220.png"/><Relationship Id="rId8" Type="http://schemas.openxmlformats.org/officeDocument/2006/relationships/image" Target="../media/image221.png"/><Relationship Id="rId9" Type="http://schemas.openxmlformats.org/officeDocument/2006/relationships/image" Target="../media/image222.png"/><Relationship Id="rId10" Type="http://schemas.openxmlformats.org/officeDocument/2006/relationships/image" Target="../media/image223.png"/><Relationship Id="rId11" Type="http://schemas.openxmlformats.org/officeDocument/2006/relationships/image" Target="../media/image224.png"/><Relationship Id="rId12" Type="http://schemas.openxmlformats.org/officeDocument/2006/relationships/image" Target="../media/image225.png"/><Relationship Id="rId13" Type="http://schemas.openxmlformats.org/officeDocument/2006/relationships/image" Target="../media/image226.png"/><Relationship Id="rId14" Type="http://schemas.openxmlformats.org/officeDocument/2006/relationships/image" Target="../media/image227.png"/><Relationship Id="rId15" Type="http://schemas.openxmlformats.org/officeDocument/2006/relationships/image" Target="../media/image228.png"/><Relationship Id="rId16" Type="http://schemas.openxmlformats.org/officeDocument/2006/relationships/image" Target="../media/image229.png"/><Relationship Id="rId17" Type="http://schemas.openxmlformats.org/officeDocument/2006/relationships/image" Target="../media/image230.png"/><Relationship Id="rId18" Type="http://schemas.openxmlformats.org/officeDocument/2006/relationships/image" Target="../media/image231.png"/><Relationship Id="rId19" Type="http://schemas.openxmlformats.org/officeDocument/2006/relationships/image" Target="../media/image23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3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Relationship Id="rId5" Type="http://schemas.openxmlformats.org/officeDocument/2006/relationships/image" Target="../media/image236.png"/><Relationship Id="rId6" Type="http://schemas.openxmlformats.org/officeDocument/2006/relationships/image" Target="../media/image237.png"/><Relationship Id="rId7" Type="http://schemas.openxmlformats.org/officeDocument/2006/relationships/image" Target="../media/image238.png"/><Relationship Id="rId8" Type="http://schemas.openxmlformats.org/officeDocument/2006/relationships/image" Target="../media/image239.png"/><Relationship Id="rId9" Type="http://schemas.openxmlformats.org/officeDocument/2006/relationships/image" Target="../media/image240.png"/><Relationship Id="rId10" Type="http://schemas.openxmlformats.org/officeDocument/2006/relationships/image" Target="../media/image241.png"/><Relationship Id="rId11" Type="http://schemas.openxmlformats.org/officeDocument/2006/relationships/image" Target="../media/image242.png"/><Relationship Id="rId12" Type="http://schemas.openxmlformats.org/officeDocument/2006/relationships/image" Target="../media/image243.png"/><Relationship Id="rId13" Type="http://schemas.openxmlformats.org/officeDocument/2006/relationships/image" Target="../media/image244.png"/><Relationship Id="rId14" Type="http://schemas.openxmlformats.org/officeDocument/2006/relationships/image" Target="../media/image245.png"/><Relationship Id="rId15" Type="http://schemas.openxmlformats.org/officeDocument/2006/relationships/image" Target="../media/image246.png"/><Relationship Id="rId16" Type="http://schemas.openxmlformats.org/officeDocument/2006/relationships/image" Target="../media/image247.png"/><Relationship Id="rId17" Type="http://schemas.openxmlformats.org/officeDocument/2006/relationships/image" Target="../media/image248.png"/><Relationship Id="rId18" Type="http://schemas.openxmlformats.org/officeDocument/2006/relationships/image" Target="../media/image24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0.png"/><Relationship Id="rId3" Type="http://schemas.openxmlformats.org/officeDocument/2006/relationships/image" Target="../media/image251.png"/><Relationship Id="rId4" Type="http://schemas.openxmlformats.org/officeDocument/2006/relationships/image" Target="../media/image252.png"/><Relationship Id="rId5" Type="http://schemas.openxmlformats.org/officeDocument/2006/relationships/image" Target="../media/image253.png"/><Relationship Id="rId6" Type="http://schemas.openxmlformats.org/officeDocument/2006/relationships/image" Target="../media/image254.png"/><Relationship Id="rId7" Type="http://schemas.openxmlformats.org/officeDocument/2006/relationships/image" Target="../media/image255.png"/><Relationship Id="rId8" Type="http://schemas.openxmlformats.org/officeDocument/2006/relationships/image" Target="../media/image256.png"/><Relationship Id="rId9" Type="http://schemas.openxmlformats.org/officeDocument/2006/relationships/image" Target="../media/image257.png"/><Relationship Id="rId10" Type="http://schemas.openxmlformats.org/officeDocument/2006/relationships/image" Target="../media/image258.png"/><Relationship Id="rId11" Type="http://schemas.openxmlformats.org/officeDocument/2006/relationships/image" Target="../media/image259.png"/><Relationship Id="rId12" Type="http://schemas.openxmlformats.org/officeDocument/2006/relationships/image" Target="../media/image260.png"/><Relationship Id="rId13" Type="http://schemas.openxmlformats.org/officeDocument/2006/relationships/image" Target="../media/image261.png"/><Relationship Id="rId14" Type="http://schemas.openxmlformats.org/officeDocument/2006/relationships/image" Target="../media/image262.png"/><Relationship Id="rId15" Type="http://schemas.openxmlformats.org/officeDocument/2006/relationships/image" Target="../media/image263.png"/><Relationship Id="rId16" Type="http://schemas.openxmlformats.org/officeDocument/2006/relationships/image" Target="../media/image264.png"/><Relationship Id="rId17" Type="http://schemas.openxmlformats.org/officeDocument/2006/relationships/image" Target="../media/image265.png"/><Relationship Id="rId18" Type="http://schemas.openxmlformats.org/officeDocument/2006/relationships/image" Target="../media/image266.png"/><Relationship Id="rId19" Type="http://schemas.openxmlformats.org/officeDocument/2006/relationships/image" Target="../media/image26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8.png"/><Relationship Id="rId3" Type="http://schemas.openxmlformats.org/officeDocument/2006/relationships/image" Target="../media/image269.png"/><Relationship Id="rId4" Type="http://schemas.openxmlformats.org/officeDocument/2006/relationships/image" Target="../media/image270.png"/><Relationship Id="rId5" Type="http://schemas.openxmlformats.org/officeDocument/2006/relationships/image" Target="../media/image271.png"/><Relationship Id="rId6" Type="http://schemas.openxmlformats.org/officeDocument/2006/relationships/image" Target="../media/image272.png"/><Relationship Id="rId7" Type="http://schemas.openxmlformats.org/officeDocument/2006/relationships/image" Target="../media/image273.png"/><Relationship Id="rId8" Type="http://schemas.openxmlformats.org/officeDocument/2006/relationships/image" Target="../media/image274.png"/><Relationship Id="rId9" Type="http://schemas.openxmlformats.org/officeDocument/2006/relationships/image" Target="../media/image275.png"/><Relationship Id="rId10" Type="http://schemas.openxmlformats.org/officeDocument/2006/relationships/image" Target="../media/image276.png"/><Relationship Id="rId11" Type="http://schemas.openxmlformats.org/officeDocument/2006/relationships/image" Target="../media/image277.png"/><Relationship Id="rId12" Type="http://schemas.openxmlformats.org/officeDocument/2006/relationships/image" Target="../media/image278.png"/><Relationship Id="rId13" Type="http://schemas.openxmlformats.org/officeDocument/2006/relationships/image" Target="../media/image279.png"/><Relationship Id="rId14" Type="http://schemas.openxmlformats.org/officeDocument/2006/relationships/image" Target="../media/image280.png"/><Relationship Id="rId15" Type="http://schemas.openxmlformats.org/officeDocument/2006/relationships/image" Target="../media/image281.png"/><Relationship Id="rId16" Type="http://schemas.openxmlformats.org/officeDocument/2006/relationships/image" Target="../media/image282.png"/><Relationship Id="rId17" Type="http://schemas.openxmlformats.org/officeDocument/2006/relationships/image" Target="../media/image283.png"/><Relationship Id="rId18" Type="http://schemas.openxmlformats.org/officeDocument/2006/relationships/image" Target="../media/image284.png"/><Relationship Id="rId19" Type="http://schemas.openxmlformats.org/officeDocument/2006/relationships/image" Target="../media/image285.png"/><Relationship Id="rId20" Type="http://schemas.openxmlformats.org/officeDocument/2006/relationships/image" Target="../media/image286.png"/><Relationship Id="rId21" Type="http://schemas.openxmlformats.org/officeDocument/2006/relationships/image" Target="../media/image28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8.png"/><Relationship Id="rId3" Type="http://schemas.openxmlformats.org/officeDocument/2006/relationships/image" Target="../media/image289.png"/><Relationship Id="rId4" Type="http://schemas.openxmlformats.org/officeDocument/2006/relationships/image" Target="../media/image290.png"/><Relationship Id="rId5" Type="http://schemas.openxmlformats.org/officeDocument/2006/relationships/image" Target="../media/image291.png"/><Relationship Id="rId6" Type="http://schemas.openxmlformats.org/officeDocument/2006/relationships/image" Target="../media/image292.png"/><Relationship Id="rId7" Type="http://schemas.openxmlformats.org/officeDocument/2006/relationships/image" Target="../media/image293.png"/><Relationship Id="rId8" Type="http://schemas.openxmlformats.org/officeDocument/2006/relationships/image" Target="../media/image294.png"/><Relationship Id="rId9" Type="http://schemas.openxmlformats.org/officeDocument/2006/relationships/image" Target="../media/image295.png"/><Relationship Id="rId10" Type="http://schemas.openxmlformats.org/officeDocument/2006/relationships/image" Target="../media/image296.png"/><Relationship Id="rId11" Type="http://schemas.openxmlformats.org/officeDocument/2006/relationships/image" Target="../media/image297.png"/><Relationship Id="rId12" Type="http://schemas.openxmlformats.org/officeDocument/2006/relationships/image" Target="../media/image298.png"/><Relationship Id="rId13" Type="http://schemas.openxmlformats.org/officeDocument/2006/relationships/image" Target="../media/image299.png"/><Relationship Id="rId14" Type="http://schemas.openxmlformats.org/officeDocument/2006/relationships/image" Target="../media/image300.png"/><Relationship Id="rId15" Type="http://schemas.openxmlformats.org/officeDocument/2006/relationships/image" Target="../media/image301.png"/><Relationship Id="rId16" Type="http://schemas.openxmlformats.org/officeDocument/2006/relationships/image" Target="../media/image302.png"/><Relationship Id="rId17" Type="http://schemas.openxmlformats.org/officeDocument/2006/relationships/image" Target="../media/image303.png"/><Relationship Id="rId18" Type="http://schemas.openxmlformats.org/officeDocument/2006/relationships/image" Target="../media/image304.png"/><Relationship Id="rId19" Type="http://schemas.openxmlformats.org/officeDocument/2006/relationships/image" Target="../media/image305.png"/><Relationship Id="rId20" Type="http://schemas.openxmlformats.org/officeDocument/2006/relationships/image" Target="../media/image306.png"/><Relationship Id="rId21" Type="http://schemas.openxmlformats.org/officeDocument/2006/relationships/image" Target="../media/image307.png"/><Relationship Id="rId22" Type="http://schemas.openxmlformats.org/officeDocument/2006/relationships/image" Target="../media/image308.png"/><Relationship Id="rId23" Type="http://schemas.openxmlformats.org/officeDocument/2006/relationships/image" Target="../media/image309.png"/><Relationship Id="rId24" Type="http://schemas.openxmlformats.org/officeDocument/2006/relationships/image" Target="../media/image310.png"/><Relationship Id="rId25" Type="http://schemas.openxmlformats.org/officeDocument/2006/relationships/image" Target="../media/image311.png"/><Relationship Id="rId26" Type="http://schemas.openxmlformats.org/officeDocument/2006/relationships/image" Target="../media/image312.png"/><Relationship Id="rId27" Type="http://schemas.openxmlformats.org/officeDocument/2006/relationships/image" Target="../media/image313.png"/><Relationship Id="rId28" Type="http://schemas.openxmlformats.org/officeDocument/2006/relationships/image" Target="../media/image314.png"/><Relationship Id="rId29" Type="http://schemas.openxmlformats.org/officeDocument/2006/relationships/image" Target="../media/image315.png"/><Relationship Id="rId30" Type="http://schemas.openxmlformats.org/officeDocument/2006/relationships/image" Target="../media/image316.png"/><Relationship Id="rId31" Type="http://schemas.openxmlformats.org/officeDocument/2006/relationships/image" Target="../media/image317.png"/><Relationship Id="rId32" Type="http://schemas.openxmlformats.org/officeDocument/2006/relationships/image" Target="../media/image318.png"/><Relationship Id="rId33" Type="http://schemas.openxmlformats.org/officeDocument/2006/relationships/image" Target="../media/image319.png"/><Relationship Id="rId34" Type="http://schemas.openxmlformats.org/officeDocument/2006/relationships/image" Target="../media/image320.png"/><Relationship Id="rId35" Type="http://schemas.openxmlformats.org/officeDocument/2006/relationships/image" Target="../media/image321.png"/><Relationship Id="rId36" Type="http://schemas.openxmlformats.org/officeDocument/2006/relationships/image" Target="../media/image322.png"/><Relationship Id="rId37" Type="http://schemas.openxmlformats.org/officeDocument/2006/relationships/image" Target="../media/image323.png"/><Relationship Id="rId38" Type="http://schemas.openxmlformats.org/officeDocument/2006/relationships/image" Target="../media/image324.png"/><Relationship Id="rId39" Type="http://schemas.openxmlformats.org/officeDocument/2006/relationships/image" Target="../media/image325.png"/><Relationship Id="rId40" Type="http://schemas.openxmlformats.org/officeDocument/2006/relationships/image" Target="../media/image326.png"/><Relationship Id="rId41" Type="http://schemas.openxmlformats.org/officeDocument/2006/relationships/image" Target="../media/image327.png"/><Relationship Id="rId42" Type="http://schemas.openxmlformats.org/officeDocument/2006/relationships/image" Target="../media/image328.png"/><Relationship Id="rId43" Type="http://schemas.openxmlformats.org/officeDocument/2006/relationships/image" Target="../media/image329.png"/><Relationship Id="rId44" Type="http://schemas.openxmlformats.org/officeDocument/2006/relationships/image" Target="../media/image330.png"/><Relationship Id="rId45" Type="http://schemas.openxmlformats.org/officeDocument/2006/relationships/image" Target="../media/image331.png"/><Relationship Id="rId46" Type="http://schemas.openxmlformats.org/officeDocument/2006/relationships/image" Target="../media/image332.png"/><Relationship Id="rId47" Type="http://schemas.openxmlformats.org/officeDocument/2006/relationships/image" Target="../media/image333.png"/><Relationship Id="rId48" Type="http://schemas.openxmlformats.org/officeDocument/2006/relationships/image" Target="../media/image334.png"/><Relationship Id="rId49" Type="http://schemas.openxmlformats.org/officeDocument/2006/relationships/image" Target="../media/image335.png"/><Relationship Id="rId50" Type="http://schemas.openxmlformats.org/officeDocument/2006/relationships/image" Target="../media/image336.png"/><Relationship Id="rId51" Type="http://schemas.openxmlformats.org/officeDocument/2006/relationships/image" Target="../media/image337.png"/><Relationship Id="rId52" Type="http://schemas.openxmlformats.org/officeDocument/2006/relationships/image" Target="../media/image338.png"/><Relationship Id="rId53" Type="http://schemas.openxmlformats.org/officeDocument/2006/relationships/image" Target="../media/image339.png"/><Relationship Id="rId54" Type="http://schemas.openxmlformats.org/officeDocument/2006/relationships/image" Target="../media/image340.png"/><Relationship Id="rId55" Type="http://schemas.openxmlformats.org/officeDocument/2006/relationships/image" Target="../media/image34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2.png"/><Relationship Id="rId3" Type="http://schemas.openxmlformats.org/officeDocument/2006/relationships/image" Target="../media/image343.png"/><Relationship Id="rId4" Type="http://schemas.openxmlformats.org/officeDocument/2006/relationships/image" Target="../media/image344.png"/><Relationship Id="rId5" Type="http://schemas.openxmlformats.org/officeDocument/2006/relationships/image" Target="../media/image345.png"/><Relationship Id="rId6" Type="http://schemas.openxmlformats.org/officeDocument/2006/relationships/image" Target="../media/image346.png"/><Relationship Id="rId7" Type="http://schemas.openxmlformats.org/officeDocument/2006/relationships/image" Target="../media/image347.png"/><Relationship Id="rId8" Type="http://schemas.openxmlformats.org/officeDocument/2006/relationships/image" Target="../media/image348.png"/><Relationship Id="rId9" Type="http://schemas.openxmlformats.org/officeDocument/2006/relationships/image" Target="../media/image349.png"/><Relationship Id="rId10" Type="http://schemas.openxmlformats.org/officeDocument/2006/relationships/image" Target="../media/image350.png"/><Relationship Id="rId11" Type="http://schemas.openxmlformats.org/officeDocument/2006/relationships/image" Target="../media/image351.png"/><Relationship Id="rId12" Type="http://schemas.openxmlformats.org/officeDocument/2006/relationships/image" Target="../media/image352.png"/><Relationship Id="rId13" Type="http://schemas.openxmlformats.org/officeDocument/2006/relationships/image" Target="../media/image353.png"/><Relationship Id="rId14" Type="http://schemas.openxmlformats.org/officeDocument/2006/relationships/image" Target="../media/image354.png"/><Relationship Id="rId15" Type="http://schemas.openxmlformats.org/officeDocument/2006/relationships/image" Target="../media/image355.png"/><Relationship Id="rId16" Type="http://schemas.openxmlformats.org/officeDocument/2006/relationships/image" Target="../media/image356.png"/><Relationship Id="rId17" Type="http://schemas.openxmlformats.org/officeDocument/2006/relationships/image" Target="../media/image357.png"/><Relationship Id="rId18" Type="http://schemas.openxmlformats.org/officeDocument/2006/relationships/image" Target="../media/image358.png"/><Relationship Id="rId19" Type="http://schemas.openxmlformats.org/officeDocument/2006/relationships/image" Target="../media/image359.png"/><Relationship Id="rId20" Type="http://schemas.openxmlformats.org/officeDocument/2006/relationships/image" Target="../media/image360.png"/><Relationship Id="rId21" Type="http://schemas.openxmlformats.org/officeDocument/2006/relationships/image" Target="../media/image361.png"/><Relationship Id="rId22" Type="http://schemas.openxmlformats.org/officeDocument/2006/relationships/image" Target="../media/image362.png"/><Relationship Id="rId23" Type="http://schemas.openxmlformats.org/officeDocument/2006/relationships/image" Target="../media/image363.png"/><Relationship Id="rId24" Type="http://schemas.openxmlformats.org/officeDocument/2006/relationships/image" Target="../media/image364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5.png"/><Relationship Id="rId3" Type="http://schemas.openxmlformats.org/officeDocument/2006/relationships/image" Target="../media/image366.png"/><Relationship Id="rId4" Type="http://schemas.openxmlformats.org/officeDocument/2006/relationships/image" Target="../media/image367.png"/><Relationship Id="rId5" Type="http://schemas.openxmlformats.org/officeDocument/2006/relationships/image" Target="../media/image368.png"/><Relationship Id="rId6" Type="http://schemas.openxmlformats.org/officeDocument/2006/relationships/image" Target="../media/image369.png"/><Relationship Id="rId7" Type="http://schemas.openxmlformats.org/officeDocument/2006/relationships/image" Target="../media/image370.png"/><Relationship Id="rId8" Type="http://schemas.openxmlformats.org/officeDocument/2006/relationships/image" Target="../media/image371.png"/><Relationship Id="rId9" Type="http://schemas.openxmlformats.org/officeDocument/2006/relationships/image" Target="../media/image372.png"/><Relationship Id="rId10" Type="http://schemas.openxmlformats.org/officeDocument/2006/relationships/image" Target="../media/image373.png"/><Relationship Id="rId11" Type="http://schemas.openxmlformats.org/officeDocument/2006/relationships/image" Target="../media/image374.png"/><Relationship Id="rId12" Type="http://schemas.openxmlformats.org/officeDocument/2006/relationships/image" Target="../media/image375.png"/><Relationship Id="rId13" Type="http://schemas.openxmlformats.org/officeDocument/2006/relationships/image" Target="../media/image376.png"/><Relationship Id="rId14" Type="http://schemas.openxmlformats.org/officeDocument/2006/relationships/image" Target="../media/image377.png"/><Relationship Id="rId15" Type="http://schemas.openxmlformats.org/officeDocument/2006/relationships/image" Target="../media/image378.png"/><Relationship Id="rId16" Type="http://schemas.openxmlformats.org/officeDocument/2006/relationships/image" Target="../media/image379.png"/><Relationship Id="rId17" Type="http://schemas.openxmlformats.org/officeDocument/2006/relationships/image" Target="../media/image380.png"/><Relationship Id="rId18" Type="http://schemas.openxmlformats.org/officeDocument/2006/relationships/image" Target="../media/image381.png"/><Relationship Id="rId19" Type="http://schemas.openxmlformats.org/officeDocument/2006/relationships/image" Target="../media/image382.png"/><Relationship Id="rId20" Type="http://schemas.openxmlformats.org/officeDocument/2006/relationships/image" Target="../media/image383.png"/><Relationship Id="rId21" Type="http://schemas.openxmlformats.org/officeDocument/2006/relationships/image" Target="../media/image384.png"/><Relationship Id="rId22" Type="http://schemas.openxmlformats.org/officeDocument/2006/relationships/image" Target="../media/image385.png"/><Relationship Id="rId23" Type="http://schemas.openxmlformats.org/officeDocument/2006/relationships/image" Target="../media/image38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7969" y="360424"/>
            <a:ext cx="1215808" cy="311671"/>
            <a:chOff x="15777969" y="360424"/>
            <a:chExt cx="1215808" cy="311671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grpSp>
            <p:nvGrpSpPr>
              <p:cNvPr id="1003" name="그룹 1003"/>
              <p:cNvGrpSpPr/>
              <p:nvPr/>
            </p:nvGrpSpPr>
            <p:grpSpPr>
              <a:xfrm>
                <a:off x="16682106" y="360424"/>
                <a:ext cx="311671" cy="311671"/>
                <a:chOff x="16682106" y="360424"/>
                <a:chExt cx="311671" cy="311671"/>
              </a:xfrm>
            </p:grpSpPr>
            <p:pic>
              <p:nvPicPr>
                <p:cNvPr id="7" name="Object 6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682106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4" name="그룹 1004"/>
              <p:cNvGrpSpPr/>
              <p:nvPr/>
            </p:nvGrpSpPr>
            <p:grpSpPr>
              <a:xfrm>
                <a:off x="16753500" y="431817"/>
                <a:ext cx="168884" cy="168884"/>
                <a:chOff x="16753500" y="431817"/>
                <a:chExt cx="168884" cy="168884"/>
              </a:xfrm>
            </p:grpSpPr>
            <p:pic>
              <p:nvPicPr>
                <p:cNvPr id="10" name="Object 9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6753500" y="431817"/>
                  <a:ext cx="168884" cy="16888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5" name="그룹 100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grpSp>
            <p:nvGrpSpPr>
              <p:cNvPr id="1006" name="그룹 1006"/>
              <p:cNvGrpSpPr/>
              <p:nvPr/>
            </p:nvGrpSpPr>
            <p:grpSpPr>
              <a:xfrm>
                <a:off x="16230038" y="360424"/>
                <a:ext cx="311671" cy="311671"/>
                <a:chOff x="16230038" y="360424"/>
                <a:chExt cx="311671" cy="311671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6230038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7" name="그룹 1007"/>
              <p:cNvGrpSpPr/>
              <p:nvPr/>
            </p:nvGrpSpPr>
            <p:grpSpPr>
              <a:xfrm>
                <a:off x="16324387" y="423248"/>
                <a:ext cx="156450" cy="156450"/>
                <a:chOff x="16324387" y="423248"/>
                <a:chExt cx="156450" cy="156450"/>
              </a:xfrm>
            </p:grpSpPr>
            <p:pic>
              <p:nvPicPr>
                <p:cNvPr id="18" name="Object 17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324387" y="423248"/>
                  <a:ext cx="156450" cy="156450"/>
                </a:xfrm>
                <a:prstGeom prst="rect">
                  <a:avLst/>
                </a:prstGeom>
              </p:spPr>
            </p:pic>
          </p:grpSp>
          <p:grpSp>
            <p:nvGrpSpPr>
              <p:cNvPr id="1008" name="그룹 1008"/>
              <p:cNvGrpSpPr/>
              <p:nvPr/>
            </p:nvGrpSpPr>
            <p:grpSpPr>
              <a:xfrm>
                <a:off x="16290910" y="452820"/>
                <a:ext cx="156450" cy="156450"/>
                <a:chOff x="16290910" y="452820"/>
                <a:chExt cx="156450" cy="156450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90910" y="452820"/>
                  <a:ext cx="156450" cy="1564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9" name="그룹 100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grpSp>
            <p:nvGrpSpPr>
              <p:cNvPr id="1010" name="그룹 1010"/>
              <p:cNvGrpSpPr/>
              <p:nvPr/>
            </p:nvGrpSpPr>
            <p:grpSpPr>
              <a:xfrm>
                <a:off x="15777969" y="360424"/>
                <a:ext cx="311671" cy="311671"/>
                <a:chOff x="15777969" y="360424"/>
                <a:chExt cx="311671" cy="311671"/>
              </a:xfrm>
            </p:grpSpPr>
            <p:pic>
              <p:nvPicPr>
                <p:cNvPr id="26" name="Object 25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777969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11" name="그룹 1011"/>
              <p:cNvGrpSpPr/>
              <p:nvPr/>
            </p:nvGrpSpPr>
            <p:grpSpPr>
              <a:xfrm>
                <a:off x="15840994" y="484135"/>
                <a:ext cx="185623" cy="64247"/>
                <a:chOff x="15840994" y="484135"/>
                <a:chExt cx="185623" cy="64247"/>
              </a:xfrm>
            </p:grpSpPr>
            <p:pic>
              <p:nvPicPr>
                <p:cNvPr id="29" name="Object 28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15840994" y="484135"/>
                  <a:ext cx="185623" cy="6424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12" name="그룹 1012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37818" y="974665"/>
            <a:ext cx="8668135" cy="8332439"/>
            <a:chOff x="937818" y="974665"/>
            <a:chExt cx="8668135" cy="8332439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937818" y="974665"/>
              <a:ext cx="8332439" cy="8332439"/>
              <a:chOff x="937818" y="974665"/>
              <a:chExt cx="8332439" cy="8332439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37818" y="974665"/>
                <a:ext cx="8332439" cy="833243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126241" y="996300"/>
              <a:ext cx="4479712" cy="8300529"/>
              <a:chOff x="5126241" y="996300"/>
              <a:chExt cx="4479712" cy="8300529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26241" y="996300"/>
                <a:ext cx="4479712" cy="8300529"/>
              </a:xfrm>
              <a:prstGeom prst="rect">
                <a:avLst/>
              </a:prstGeom>
            </p:spPr>
          </p:pic>
        </p:grpSp>
      </p:grpSp>
      <p:grpSp>
        <p:nvGrpSpPr>
          <p:cNvPr id="1016" name="그룹 1016"/>
          <p:cNvGrpSpPr/>
          <p:nvPr/>
        </p:nvGrpSpPr>
        <p:grpSpPr>
          <a:xfrm>
            <a:off x="9605952" y="980437"/>
            <a:ext cx="7716169" cy="8307817"/>
            <a:chOff x="9605952" y="980437"/>
            <a:chExt cx="7716169" cy="83078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05952" y="980437"/>
              <a:ext cx="7716169" cy="8307817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963538" y="7687069"/>
            <a:ext cx="4684587" cy="521315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663364" y="2213607"/>
            <a:ext cx="7849312" cy="4121179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645966" y="5881726"/>
            <a:ext cx="5495457" cy="1025538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5450126" y="5107176"/>
            <a:ext cx="8304522" cy="94158"/>
            <a:chOff x="5450126" y="5107176"/>
            <a:chExt cx="8304522" cy="94158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5450126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9767015" y="2903863"/>
            <a:ext cx="7395098" cy="6370245"/>
            <a:chOff x="9767015" y="2903863"/>
            <a:chExt cx="7395098" cy="6370245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767015" y="2903863"/>
              <a:ext cx="7395098" cy="63702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4646" y="5481194"/>
            <a:ext cx="8208211" cy="3815131"/>
            <a:chOff x="934646" y="5481194"/>
            <a:chExt cx="8208211" cy="381513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646" y="5481194"/>
              <a:ext cx="8208211" cy="381513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953694" y="987669"/>
            <a:ext cx="16360004" cy="4493525"/>
            <a:chOff x="953694" y="987669"/>
            <a:chExt cx="16360004" cy="4493525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3694" y="987669"/>
              <a:ext cx="16360004" cy="4493525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53694" y="1002358"/>
            <a:ext cx="14319380" cy="4478836"/>
            <a:chOff x="953694" y="1002358"/>
            <a:chExt cx="14319380" cy="4478836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3694" y="1002358"/>
              <a:ext cx="14319380" cy="4478836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7192641" y="7356300"/>
            <a:ext cx="3806275" cy="94158"/>
            <a:chOff x="7192641" y="7356300"/>
            <a:chExt cx="3806275" cy="9415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7192641" y="7356300"/>
              <a:ext cx="3806275" cy="9415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953694" y="5440192"/>
            <a:ext cx="16387256" cy="98145"/>
            <a:chOff x="953694" y="5440192"/>
            <a:chExt cx="16387256" cy="98145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3694" y="5440192"/>
              <a:ext cx="16387256" cy="98145"/>
            </a:xfrm>
            <a:prstGeom prst="rect">
              <a:avLst/>
            </a:prstGeom>
          </p:spPr>
        </p:pic>
      </p:grpSp>
      <p:pic>
        <p:nvPicPr>
          <p:cNvPr id="44" name="Object 4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874699" y="2208752"/>
            <a:ext cx="6234712" cy="2146777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3697079" y="1465916"/>
            <a:ext cx="610446" cy="442478"/>
            <a:chOff x="13697079" y="1465916"/>
            <a:chExt cx="610446" cy="44247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97079" y="1465916"/>
              <a:ext cx="610446" cy="442478"/>
            </a:xfrm>
            <a:prstGeom prst="rect">
              <a:avLst/>
            </a:prstGeom>
          </p:spPr>
        </p:pic>
      </p:grpSp>
      <p:pic>
        <p:nvPicPr>
          <p:cNvPr id="48" name="Object 4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56444" y="5807316"/>
            <a:ext cx="3617129" cy="700028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3685728" y="4563345"/>
            <a:ext cx="610446" cy="442478"/>
            <a:chOff x="13685728" y="4563345"/>
            <a:chExt cx="610446" cy="442478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0800000">
              <a:off x="13685728" y="4563345"/>
              <a:ext cx="610446" cy="442478"/>
            </a:xfrm>
            <a:prstGeom prst="rect">
              <a:avLst/>
            </a:prstGeom>
          </p:spPr>
        </p:pic>
      </p:grpSp>
      <p:pic>
        <p:nvPicPr>
          <p:cNvPr id="64" name="Object 6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194897" y="6875009"/>
            <a:ext cx="7706565" cy="1901446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296894" y="5807402"/>
            <a:ext cx="7964158" cy="699500"/>
          </a:xfrm>
          <a:prstGeom prst="rect">
            <a:avLst/>
          </a:prstGeom>
        </p:spPr>
      </p:pic>
      <p:pic>
        <p:nvPicPr>
          <p:cNvPr id="66" name="Object 6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9356420" y="6875011"/>
            <a:ext cx="7767744" cy="1909548"/>
          </a:xfrm>
          <a:prstGeom prst="rect">
            <a:avLst/>
          </a:prstGeom>
        </p:spPr>
      </p:pic>
      <p:pic>
        <p:nvPicPr>
          <p:cNvPr id="67" name="Object 66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68" name="Object 67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096986" y="5486023"/>
            <a:ext cx="4142657" cy="3805971"/>
            <a:chOff x="9096986" y="5486023"/>
            <a:chExt cx="4142657" cy="38059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6986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5598" y="5486023"/>
            <a:ext cx="4142657" cy="3805971"/>
            <a:chOff x="915598" y="5486023"/>
            <a:chExt cx="4142657" cy="380597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5598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53694" y="5430669"/>
            <a:ext cx="16387256" cy="98145"/>
            <a:chOff x="953694" y="5430669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694" y="5430669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73237" y="3523818"/>
            <a:ext cx="2627381" cy="2627381"/>
            <a:chOff x="1673237" y="3523818"/>
            <a:chExt cx="2627381" cy="262738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3237" y="3523818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767106" y="3542866"/>
            <a:ext cx="2627381" cy="2627381"/>
            <a:chOff x="5767106" y="3542866"/>
            <a:chExt cx="2627381" cy="262738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7106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952276" y="3542866"/>
            <a:ext cx="2627381" cy="2627381"/>
            <a:chOff x="13952276" y="3542866"/>
            <a:chExt cx="2627381" cy="262738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52276" y="3542866"/>
              <a:ext cx="2627381" cy="2627381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629" y="6349030"/>
            <a:ext cx="3315198" cy="600239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15441" y="7331824"/>
            <a:ext cx="3825665" cy="94158"/>
            <a:chOff x="7215441" y="7331824"/>
            <a:chExt cx="3825665" cy="94158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6200000">
              <a:off x="7215441" y="7331824"/>
              <a:ext cx="3825665" cy="9415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318654" y="7309812"/>
            <a:ext cx="3802804" cy="94158"/>
            <a:chOff x="11318654" y="7309812"/>
            <a:chExt cx="3802804" cy="94158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11318654" y="7309812"/>
              <a:ext cx="3802804" cy="94158"/>
            </a:xfrm>
            <a:prstGeom prst="rect">
              <a:avLst/>
            </a:prstGeom>
          </p:spPr>
        </p:pic>
      </p:grpSp>
      <p:pic>
        <p:nvPicPr>
          <p:cNvPr id="30" name="Object 2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963497" y="6349030"/>
            <a:ext cx="3910282" cy="600975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366049" y="6349030"/>
            <a:ext cx="2848447" cy="600975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3152477" y="6352839"/>
            <a:ext cx="3540424" cy="2615934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2033715" y="3887663"/>
            <a:ext cx="1906424" cy="1925109"/>
            <a:chOff x="2033715" y="3887663"/>
            <a:chExt cx="1906424" cy="1925109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33715" y="3887663"/>
              <a:ext cx="1906424" cy="192510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6256104" y="3875106"/>
            <a:ext cx="1649384" cy="1924805"/>
            <a:chOff x="6256104" y="3875106"/>
            <a:chExt cx="1649384" cy="1924805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56104" y="3875106"/>
              <a:ext cx="1649384" cy="1924805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4613136" y="3991602"/>
            <a:ext cx="1305661" cy="1844989"/>
            <a:chOff x="14613136" y="3991602"/>
            <a:chExt cx="1305661" cy="1844989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613136" y="3991602"/>
              <a:ext cx="1305661" cy="1844989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854625" y="3542866"/>
            <a:ext cx="2627381" cy="2627381"/>
            <a:chOff x="9854625" y="3542866"/>
            <a:chExt cx="2627381" cy="2627381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54625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pic>
        <p:nvPicPr>
          <p:cNvPr id="48" name="Object 4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076374" y="2196309"/>
            <a:ext cx="7551790" cy="832536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457392" y="7306706"/>
            <a:ext cx="2736804" cy="1085688"/>
          </a:xfrm>
          <a:prstGeom prst="rect">
            <a:avLst/>
          </a:prstGeom>
        </p:spPr>
      </p:pic>
      <p:pic>
        <p:nvPicPr>
          <p:cNvPr id="50" name="Object 4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551268" y="7306706"/>
            <a:ext cx="3018542" cy="1659324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638763" y="7306706"/>
            <a:ext cx="3126000" cy="1091719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9" name="그룹 1019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63" name="Object 62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0" name="그룹 1020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66" name="Object 65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21" name="그룹 1021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2" name="그룹 1022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71" name="Object 70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3" name="그룹 1023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4" name="Object 73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77" name="Object 76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5" name="그룹 1025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6" name="그룹 1026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85" name="Object 84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8" name="그룹 1028"/>
          <p:cNvGrpSpPr/>
          <p:nvPr/>
        </p:nvGrpSpPr>
        <p:grpSpPr>
          <a:xfrm>
            <a:off x="3126915" y="7331824"/>
            <a:ext cx="3825665" cy="94158"/>
            <a:chOff x="3126915" y="7331824"/>
            <a:chExt cx="3825665" cy="94158"/>
          </a:xfrm>
        </p:grpSpPr>
        <p:pic>
          <p:nvPicPr>
            <p:cNvPr id="89" name="Object 88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-16200000">
              <a:off x="3126915" y="7331824"/>
              <a:ext cx="3825665" cy="94158"/>
            </a:xfrm>
            <a:prstGeom prst="rect">
              <a:avLst/>
            </a:prstGeom>
          </p:spPr>
        </p:pic>
      </p:grpSp>
      <p:pic>
        <p:nvPicPr>
          <p:cNvPr id="91" name="Object 90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92" name="Object 91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93" name="Object 92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1205981" y="1064333"/>
            <a:ext cx="4504153" cy="709087"/>
          </a:xfrm>
          <a:prstGeom prst="rect">
            <a:avLst/>
          </a:prstGeom>
        </p:spPr>
      </p:pic>
      <p:grpSp>
        <p:nvGrpSpPr>
          <p:cNvPr id="1029" name="그룹 1029"/>
          <p:cNvGrpSpPr/>
          <p:nvPr/>
        </p:nvGrpSpPr>
        <p:grpSpPr>
          <a:xfrm>
            <a:off x="10027307" y="4366226"/>
            <a:ext cx="2282016" cy="942564"/>
            <a:chOff x="10027307" y="4366226"/>
            <a:chExt cx="2282016" cy="942564"/>
          </a:xfrm>
        </p:grpSpPr>
        <p:pic>
          <p:nvPicPr>
            <p:cNvPr id="95" name="Object 9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027307" y="4366226"/>
              <a:ext cx="2282016" cy="9425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5986" y="1064329"/>
            <a:ext cx="5301938" cy="709088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2467" y="1975219"/>
            <a:ext cx="11305537" cy="7188901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131653" y="1817938"/>
            <a:ext cx="3557059" cy="1095607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44" name="Object 43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7" name="Object 46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7" name="그룹 1017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53" name="Object 5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2961256" y="3255011"/>
            <a:ext cx="3949714" cy="6023001"/>
            <a:chOff x="12961256" y="3255011"/>
            <a:chExt cx="3949714" cy="6023001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961256" y="3255011"/>
              <a:ext cx="3949714" cy="6023001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3826098" y="1352664"/>
            <a:ext cx="2143840" cy="404650"/>
            <a:chOff x="13826098" y="1352664"/>
            <a:chExt cx="2143840" cy="404650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826098" y="1352664"/>
              <a:ext cx="2143840" cy="4046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9705" y="957645"/>
            <a:ext cx="4842488" cy="8349658"/>
            <a:chOff x="939705" y="957645"/>
            <a:chExt cx="4842488" cy="834965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05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4" name="Object 4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411793" y="1064329"/>
            <a:ext cx="5301938" cy="709088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909391" y="1952362"/>
            <a:ext cx="11453036" cy="6855211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755727" y="2892030"/>
            <a:ext cx="3457267" cy="6380575"/>
            <a:chOff x="1755727" y="2892030"/>
            <a:chExt cx="3457267" cy="6380575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55727" y="2892030"/>
              <a:ext cx="3457267" cy="638057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638917" y="5107176"/>
            <a:ext cx="8304522" cy="94158"/>
            <a:chOff x="1638917" y="5107176"/>
            <a:chExt cx="8304522" cy="9415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-16200000">
              <a:off x="1638917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698225" y="1129224"/>
            <a:ext cx="3175090" cy="1535503"/>
            <a:chOff x="1698225" y="1129224"/>
            <a:chExt cx="3175090" cy="1535503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98225" y="1129224"/>
              <a:ext cx="3175090" cy="1535503"/>
            </a:xfrm>
            <a:prstGeom prst="rect">
              <a:avLst/>
            </a:prstGeom>
          </p:spPr>
        </p:pic>
      </p:grpSp>
      <p:pic>
        <p:nvPicPr>
          <p:cNvPr id="60" name="Object 5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476831" y="1498039"/>
            <a:ext cx="3581916" cy="6412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5986" y="1064329"/>
            <a:ext cx="5301938" cy="709088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2467" y="2518076"/>
            <a:ext cx="11273303" cy="597015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139779" y="1434083"/>
            <a:ext cx="3258801" cy="64125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44" name="Object 43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7" name="Object 46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7" name="그룹 1017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53" name="Object 5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3525953" y="2846670"/>
            <a:ext cx="3812963" cy="6423848"/>
            <a:chOff x="13525953" y="2846670"/>
            <a:chExt cx="3812963" cy="6423848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25953" y="2846670"/>
              <a:ext cx="3812963" cy="642384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4215484" y="1314638"/>
            <a:ext cx="1663469" cy="1253840"/>
            <a:chOff x="14215484" y="1314638"/>
            <a:chExt cx="1663469" cy="1253840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15484" y="1314638"/>
              <a:ext cx="1663469" cy="1253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9705" y="957645"/>
            <a:ext cx="4842488" cy="8349658"/>
            <a:chOff x="939705" y="957645"/>
            <a:chExt cx="4842488" cy="834965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05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4" name="Object 4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411793" y="1064329"/>
            <a:ext cx="5301938" cy="709088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31069" y="1069572"/>
            <a:ext cx="4471801" cy="102104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3060702" y="2165892"/>
            <a:ext cx="600496" cy="605791"/>
            <a:chOff x="3060702" y="2165892"/>
            <a:chExt cx="600496" cy="605791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5340000">
              <a:off x="3060702" y="2165892"/>
              <a:ext cx="600496" cy="605791"/>
            </a:xfrm>
            <a:prstGeom prst="rect">
              <a:avLst/>
            </a:prstGeom>
          </p:spPr>
        </p:pic>
      </p:grpSp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909391" y="2095219"/>
            <a:ext cx="10947140" cy="6877409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884210" y="2970235"/>
            <a:ext cx="2967855" cy="6302871"/>
            <a:chOff x="1884210" y="2970235"/>
            <a:chExt cx="2967855" cy="6302871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84210" y="2970235"/>
              <a:ext cx="2967855" cy="6302871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638917" y="5107176"/>
            <a:ext cx="8304522" cy="94158"/>
            <a:chOff x="1638917" y="5107176"/>
            <a:chExt cx="8304522" cy="94158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-16200000">
              <a:off x="1638917" y="5107176"/>
              <a:ext cx="8304522" cy="941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7969" y="360424"/>
            <a:ext cx="1215808" cy="311671"/>
            <a:chOff x="15777969" y="360424"/>
            <a:chExt cx="1215808" cy="311671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grpSp>
            <p:nvGrpSpPr>
              <p:cNvPr id="1003" name="그룹 1003"/>
              <p:cNvGrpSpPr/>
              <p:nvPr/>
            </p:nvGrpSpPr>
            <p:grpSpPr>
              <a:xfrm>
                <a:off x="16682106" y="360424"/>
                <a:ext cx="311671" cy="311671"/>
                <a:chOff x="16682106" y="360424"/>
                <a:chExt cx="311671" cy="311671"/>
              </a:xfrm>
            </p:grpSpPr>
            <p:pic>
              <p:nvPicPr>
                <p:cNvPr id="7" name="Object 6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682106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4" name="그룹 1004"/>
              <p:cNvGrpSpPr/>
              <p:nvPr/>
            </p:nvGrpSpPr>
            <p:grpSpPr>
              <a:xfrm>
                <a:off x="16753500" y="431817"/>
                <a:ext cx="168884" cy="168884"/>
                <a:chOff x="16753500" y="431817"/>
                <a:chExt cx="168884" cy="168884"/>
              </a:xfrm>
            </p:grpSpPr>
            <p:pic>
              <p:nvPicPr>
                <p:cNvPr id="10" name="Object 9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6753500" y="431817"/>
                  <a:ext cx="168884" cy="16888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5" name="그룹 100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grpSp>
            <p:nvGrpSpPr>
              <p:cNvPr id="1006" name="그룹 1006"/>
              <p:cNvGrpSpPr/>
              <p:nvPr/>
            </p:nvGrpSpPr>
            <p:grpSpPr>
              <a:xfrm>
                <a:off x="16230038" y="360424"/>
                <a:ext cx="311671" cy="311671"/>
                <a:chOff x="16230038" y="360424"/>
                <a:chExt cx="311671" cy="311671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6230038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7" name="그룹 1007"/>
              <p:cNvGrpSpPr/>
              <p:nvPr/>
            </p:nvGrpSpPr>
            <p:grpSpPr>
              <a:xfrm>
                <a:off x="16324387" y="423248"/>
                <a:ext cx="156450" cy="156450"/>
                <a:chOff x="16324387" y="423248"/>
                <a:chExt cx="156450" cy="156450"/>
              </a:xfrm>
            </p:grpSpPr>
            <p:pic>
              <p:nvPicPr>
                <p:cNvPr id="18" name="Object 17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324387" y="423248"/>
                  <a:ext cx="156450" cy="156450"/>
                </a:xfrm>
                <a:prstGeom prst="rect">
                  <a:avLst/>
                </a:prstGeom>
              </p:spPr>
            </p:pic>
          </p:grpSp>
          <p:grpSp>
            <p:nvGrpSpPr>
              <p:cNvPr id="1008" name="그룹 1008"/>
              <p:cNvGrpSpPr/>
              <p:nvPr/>
            </p:nvGrpSpPr>
            <p:grpSpPr>
              <a:xfrm>
                <a:off x="16290910" y="452820"/>
                <a:ext cx="156450" cy="156450"/>
                <a:chOff x="16290910" y="452820"/>
                <a:chExt cx="156450" cy="156450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90910" y="452820"/>
                  <a:ext cx="156450" cy="1564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9" name="그룹 100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grpSp>
            <p:nvGrpSpPr>
              <p:cNvPr id="1010" name="그룹 1010"/>
              <p:cNvGrpSpPr/>
              <p:nvPr/>
            </p:nvGrpSpPr>
            <p:grpSpPr>
              <a:xfrm>
                <a:off x="15777969" y="360424"/>
                <a:ext cx="311671" cy="311671"/>
                <a:chOff x="15777969" y="360424"/>
                <a:chExt cx="311671" cy="311671"/>
              </a:xfrm>
            </p:grpSpPr>
            <p:pic>
              <p:nvPicPr>
                <p:cNvPr id="26" name="Object 25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777969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11" name="그룹 1011"/>
              <p:cNvGrpSpPr/>
              <p:nvPr/>
            </p:nvGrpSpPr>
            <p:grpSpPr>
              <a:xfrm>
                <a:off x="15840994" y="484135"/>
                <a:ext cx="185623" cy="64247"/>
                <a:chOff x="15840994" y="484135"/>
                <a:chExt cx="185623" cy="64247"/>
              </a:xfrm>
            </p:grpSpPr>
            <p:pic>
              <p:nvPicPr>
                <p:cNvPr id="29" name="Object 28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15840994" y="484135"/>
                  <a:ext cx="185623" cy="6424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12" name="그룹 1012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37818" y="974665"/>
            <a:ext cx="8668135" cy="8332439"/>
            <a:chOff x="937818" y="974665"/>
            <a:chExt cx="8668135" cy="8332439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937818" y="974665"/>
              <a:ext cx="8332439" cy="8332439"/>
              <a:chOff x="937818" y="974665"/>
              <a:chExt cx="8332439" cy="8332439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37818" y="974665"/>
                <a:ext cx="8332439" cy="833243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126241" y="996300"/>
              <a:ext cx="4479712" cy="8300529"/>
              <a:chOff x="5126241" y="996300"/>
              <a:chExt cx="4479712" cy="8300529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26241" y="996300"/>
                <a:ext cx="4479712" cy="8300529"/>
              </a:xfrm>
              <a:prstGeom prst="rect">
                <a:avLst/>
              </a:prstGeom>
            </p:spPr>
          </p:pic>
        </p:grpSp>
      </p:grpSp>
      <p:grpSp>
        <p:nvGrpSpPr>
          <p:cNvPr id="1016" name="그룹 1016"/>
          <p:cNvGrpSpPr/>
          <p:nvPr/>
        </p:nvGrpSpPr>
        <p:grpSpPr>
          <a:xfrm>
            <a:off x="9605952" y="980437"/>
            <a:ext cx="7716169" cy="8307817"/>
            <a:chOff x="9605952" y="980437"/>
            <a:chExt cx="7716169" cy="83078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05952" y="980437"/>
              <a:ext cx="7716169" cy="8307817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663360" y="2089798"/>
            <a:ext cx="7397853" cy="4121177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252382" y="5748391"/>
            <a:ext cx="5627629" cy="2775021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5450126" y="5107176"/>
            <a:ext cx="8304522" cy="94158"/>
            <a:chOff x="5450126" y="5107176"/>
            <a:chExt cx="8304522" cy="94158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-16200000">
              <a:off x="5450126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2521077" y="5908914"/>
            <a:ext cx="633070" cy="633070"/>
            <a:chOff x="2521077" y="5908914"/>
            <a:chExt cx="633070" cy="633070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21077" y="5908914"/>
              <a:ext cx="633070" cy="633070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2521077" y="6781865"/>
            <a:ext cx="633070" cy="633070"/>
            <a:chOff x="2521077" y="6781865"/>
            <a:chExt cx="633070" cy="633070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21077" y="6781865"/>
              <a:ext cx="633070" cy="633070"/>
            </a:xfrm>
            <a:prstGeom prst="rect">
              <a:avLst/>
            </a:prstGeom>
          </p:spPr>
        </p:pic>
      </p:grpSp>
      <p:grpSp>
        <p:nvGrpSpPr>
          <p:cNvPr id="1023" name="그룹 1023"/>
          <p:cNvGrpSpPr/>
          <p:nvPr/>
        </p:nvGrpSpPr>
        <p:grpSpPr>
          <a:xfrm>
            <a:off x="2521077" y="7698399"/>
            <a:ext cx="633070" cy="633070"/>
            <a:chOff x="2521077" y="7698399"/>
            <a:chExt cx="633070" cy="633070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21077" y="7698399"/>
              <a:ext cx="633070" cy="633070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10271947" y="2348440"/>
            <a:ext cx="6779333" cy="6635272"/>
            <a:chOff x="10271947" y="2348440"/>
            <a:chExt cx="6779333" cy="6635272"/>
          </a:xfrm>
        </p:grpSpPr>
        <p:pic>
          <p:nvPicPr>
            <p:cNvPr id="71" name="Object 70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271947" y="2348440"/>
              <a:ext cx="6779333" cy="66352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4" name="Object 43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7" name="그룹 1017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041179" y="1056439"/>
            <a:ext cx="5795998" cy="709952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41554" y="8408379"/>
            <a:ext cx="8767283" cy="814493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674094" y="2022429"/>
            <a:ext cx="10164945" cy="6183698"/>
            <a:chOff x="1674094" y="2022429"/>
            <a:chExt cx="10164945" cy="618369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4094" y="2022429"/>
              <a:ext cx="10164945" cy="618369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2520450" y="5140396"/>
            <a:ext cx="2620397" cy="2839460"/>
            <a:chOff x="2520450" y="5140396"/>
            <a:chExt cx="2620397" cy="2839460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2220000">
              <a:off x="2520450" y="5140396"/>
              <a:ext cx="2620397" cy="2839460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2972543" y="3237218"/>
            <a:ext cx="2711996" cy="1905639"/>
            <a:chOff x="2972543" y="3237218"/>
            <a:chExt cx="2711996" cy="1905639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72543" y="3237218"/>
              <a:ext cx="2711996" cy="1905639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2821044" y="1962777"/>
            <a:ext cx="3258801" cy="715824"/>
          </a:xfrm>
          <a:prstGeom prst="rect">
            <a:avLst/>
          </a:prstGeom>
        </p:spPr>
      </p:pic>
      <p:grpSp>
        <p:nvGrpSpPr>
          <p:cNvPr id="1021" name="그룹 1021"/>
          <p:cNvGrpSpPr/>
          <p:nvPr/>
        </p:nvGrpSpPr>
        <p:grpSpPr>
          <a:xfrm>
            <a:off x="12648203" y="3216916"/>
            <a:ext cx="4667143" cy="6066128"/>
            <a:chOff x="12648203" y="3216916"/>
            <a:chExt cx="4667143" cy="6066128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648203" y="3216916"/>
              <a:ext cx="4667143" cy="6066128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15503911" y="1557314"/>
            <a:ext cx="945174" cy="945174"/>
            <a:chOff x="15503911" y="1557314"/>
            <a:chExt cx="945174" cy="945174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503911" y="1557314"/>
              <a:ext cx="945174" cy="9451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1" name="Object 4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368486" y="1074033"/>
            <a:ext cx="4894389" cy="709087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836676" y="3087619"/>
            <a:ext cx="7662568" cy="4164253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140396" y="2020087"/>
            <a:ext cx="8663737" cy="7219095"/>
            <a:chOff x="1140396" y="2020087"/>
            <a:chExt cx="8663737" cy="721909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0396" y="2020087"/>
              <a:ext cx="8663737" cy="721909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6025535" y="2852603"/>
            <a:ext cx="5047900" cy="2427289"/>
            <a:chOff x="6025535" y="2852603"/>
            <a:chExt cx="5047900" cy="2427289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-4800000">
              <a:off x="6025535" y="2852603"/>
              <a:ext cx="5047900" cy="24272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1" name="Object 4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03264" y="1054986"/>
            <a:ext cx="4894389" cy="709087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134646" y="1985618"/>
            <a:ext cx="8712608" cy="7253564"/>
            <a:chOff x="1134646" y="1985618"/>
            <a:chExt cx="8712608" cy="7253564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4646" y="1985618"/>
              <a:ext cx="8712608" cy="7253564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836676" y="3735238"/>
            <a:ext cx="7648963" cy="32756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1" name="Object 4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399175" y="1054986"/>
            <a:ext cx="4894389" cy="709087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069422" y="8177506"/>
            <a:ext cx="8023942" cy="1016856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063487" y="1990470"/>
            <a:ext cx="7882038" cy="7107528"/>
            <a:chOff x="1063487" y="1990470"/>
            <a:chExt cx="7882038" cy="7107528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3487" y="1990470"/>
              <a:ext cx="7882038" cy="7107528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142857" y="1876184"/>
            <a:ext cx="8021273" cy="6171429"/>
            <a:chOff x="9142857" y="1876184"/>
            <a:chExt cx="8021273" cy="6171429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142857" y="1876184"/>
              <a:ext cx="8021273" cy="61714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5981" y="1064333"/>
            <a:ext cx="8249466" cy="70995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194686" y="1952381"/>
            <a:ext cx="7478989" cy="7182039"/>
            <a:chOff x="1194686" y="1952381"/>
            <a:chExt cx="7478989" cy="7182039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94686" y="1952381"/>
              <a:ext cx="7478989" cy="7182039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514788" y="1952381"/>
            <a:ext cx="7478989" cy="7125972"/>
            <a:chOff x="9514788" y="1952381"/>
            <a:chExt cx="7478989" cy="7125972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514788" y="1952381"/>
              <a:ext cx="7478989" cy="7125972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939705" y="2033420"/>
            <a:ext cx="4436755" cy="3109437"/>
            <a:chOff x="939705" y="2033420"/>
            <a:chExt cx="4436755" cy="3109437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39705" y="2033420"/>
              <a:ext cx="4436755" cy="3109437"/>
            </a:xfrm>
            <a:prstGeom prst="rect">
              <a:avLst/>
            </a:prstGeom>
          </p:spPr>
        </p:pic>
      </p:grpSp>
      <p:pic>
        <p:nvPicPr>
          <p:cNvPr id="56" name="Object 5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0009914" y="5647829"/>
            <a:ext cx="6114048" cy="1549914"/>
          </a:xfrm>
          <a:prstGeom prst="rect">
            <a:avLst/>
          </a:prstGeom>
        </p:spPr>
      </p:pic>
      <p:pic>
        <p:nvPicPr>
          <p:cNvPr id="57" name="Object 56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553524" y="4898956"/>
            <a:ext cx="5988737" cy="5903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7754" y="1065906"/>
            <a:ext cx="5432911" cy="709695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425997" y="3072949"/>
            <a:ext cx="14851677" cy="4766846"/>
            <a:chOff x="1425997" y="3072949"/>
            <a:chExt cx="14851677" cy="4766846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14248437" y="3716160"/>
              <a:ext cx="2672448" cy="1386025"/>
              <a:chOff x="14248437" y="3716160"/>
              <a:chExt cx="2672448" cy="1386025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5400000">
                <a:off x="14248437" y="3716160"/>
                <a:ext cx="2672448" cy="1386025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9608485" y="-1663242"/>
              <a:ext cx="584906" cy="10057289"/>
              <a:chOff x="9608485" y="-1663242"/>
              <a:chExt cx="584906" cy="10057289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16200000">
                <a:off x="9608485" y="-1663242"/>
                <a:ext cx="584906" cy="10057289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8570152" y="-614034"/>
              <a:ext cx="584906" cy="12133955"/>
              <a:chOff x="8570152" y="-614034"/>
              <a:chExt cx="584906" cy="12133955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16200000">
                <a:off x="8570152" y="-614034"/>
                <a:ext cx="584906" cy="1213395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782785" y="5810558"/>
              <a:ext cx="2672448" cy="1386025"/>
              <a:chOff x="782785" y="5810558"/>
              <a:chExt cx="2672448" cy="1386025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5400000">
                <a:off x="782785" y="5810558"/>
                <a:ext cx="2672448" cy="138602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8747231" y="1281745"/>
              <a:ext cx="584906" cy="12531193"/>
              <a:chOff x="8747231" y="1281745"/>
              <a:chExt cx="584906" cy="12531193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16200000">
                <a:off x="8747231" y="1281745"/>
                <a:ext cx="584906" cy="12531193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3015007" y="4400004"/>
            <a:ext cx="1498643" cy="1226079"/>
            <a:chOff x="3015007" y="4400004"/>
            <a:chExt cx="1498643" cy="1226079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15007" y="4400004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5593697" y="2346218"/>
            <a:ext cx="1498643" cy="1226079"/>
            <a:chOff x="5593697" y="2346218"/>
            <a:chExt cx="1498643" cy="1226079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3697" y="2346218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0751077" y="2346218"/>
            <a:ext cx="1498643" cy="1226079"/>
            <a:chOff x="10751077" y="2346218"/>
            <a:chExt cx="1498643" cy="1226079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51077" y="2346218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0751077" y="6472424"/>
            <a:ext cx="1498643" cy="1226079"/>
            <a:chOff x="10751077" y="6472424"/>
            <a:chExt cx="1498643" cy="1226079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51077" y="6472424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5593697" y="6472424"/>
            <a:ext cx="1498643" cy="1226079"/>
            <a:chOff x="5593697" y="6472424"/>
            <a:chExt cx="1498643" cy="1226079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93697" y="6472424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3329766" y="4400004"/>
            <a:ext cx="1498643" cy="1226079"/>
            <a:chOff x="13329766" y="4400004"/>
            <a:chExt cx="1498643" cy="1226079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29766" y="4400004"/>
              <a:ext cx="1498643" cy="1226079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8172387" y="4400004"/>
            <a:ext cx="1498643" cy="1226079"/>
            <a:chOff x="8172387" y="4400004"/>
            <a:chExt cx="1498643" cy="1226079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72387" y="4400004"/>
              <a:ext cx="1498643" cy="1226079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632210" y="3754410"/>
            <a:ext cx="1629664" cy="393742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93753" y="4130277"/>
            <a:ext cx="2903397" cy="414618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0696382" y="3754410"/>
            <a:ext cx="1595887" cy="397361"/>
          </a:xfrm>
          <a:prstGeom prst="rect">
            <a:avLst/>
          </a:prstGeom>
        </p:spPr>
      </p:pic>
      <p:pic>
        <p:nvPicPr>
          <p:cNvPr id="50" name="Object 4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9857906" y="4130277"/>
            <a:ext cx="2763057" cy="414618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43298" y="8070620"/>
            <a:ext cx="5346623" cy="686878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4669944" y="8756953"/>
            <a:ext cx="2833341" cy="414618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960268" y="5912620"/>
            <a:ext cx="1629664" cy="393742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2121810" y="6301934"/>
            <a:ext cx="2830713" cy="414618"/>
          </a:xfrm>
          <a:prstGeom prst="rect">
            <a:avLst/>
          </a:prstGeom>
        </p:spPr>
      </p:pic>
      <p:pic>
        <p:nvPicPr>
          <p:cNvPr id="55" name="Object 54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8165563" y="5940182"/>
            <a:ext cx="1620496" cy="397361"/>
          </a:xfrm>
          <a:prstGeom prst="rect">
            <a:avLst/>
          </a:prstGeom>
        </p:spPr>
      </p:pic>
      <p:pic>
        <p:nvPicPr>
          <p:cNvPr id="56" name="Object 55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7327106" y="6329496"/>
            <a:ext cx="2905568" cy="414618"/>
          </a:xfrm>
          <a:prstGeom prst="rect">
            <a:avLst/>
          </a:prstGeom>
        </p:spPr>
      </p:pic>
      <p:pic>
        <p:nvPicPr>
          <p:cNvPr id="57" name="Object 56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3370858" y="5912620"/>
            <a:ext cx="1629664" cy="393742"/>
          </a:xfrm>
          <a:prstGeom prst="rect">
            <a:avLst/>
          </a:prstGeom>
        </p:spPr>
      </p:pic>
      <p:pic>
        <p:nvPicPr>
          <p:cNvPr id="58" name="Object 57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2532382" y="6301934"/>
            <a:ext cx="2835170" cy="41233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425997" y="4083775"/>
            <a:ext cx="1582120" cy="1582120"/>
            <a:chOff x="1425997" y="4083775"/>
            <a:chExt cx="1582120" cy="1582120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25997" y="4083775"/>
              <a:ext cx="1582120" cy="158212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2020916" y="6219097"/>
            <a:ext cx="1223136" cy="1223136"/>
            <a:chOff x="12020916" y="6219097"/>
            <a:chExt cx="1223136" cy="1223136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020916" y="6219097"/>
              <a:ext cx="1223136" cy="1223136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8893137" y="2183231"/>
            <a:ext cx="803601" cy="889718"/>
            <a:chOff x="8893137" y="2183231"/>
            <a:chExt cx="803601" cy="889718"/>
          </a:xfrm>
        </p:grpSpPr>
        <p:pic>
          <p:nvPicPr>
            <p:cNvPr id="66" name="Object 65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93137" y="2183231"/>
              <a:ext cx="803601" cy="88971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3045214" y="2167569"/>
            <a:ext cx="871969" cy="924427"/>
            <a:chOff x="13045214" y="2167569"/>
            <a:chExt cx="871969" cy="924427"/>
          </a:xfrm>
        </p:grpSpPr>
        <p:pic>
          <p:nvPicPr>
            <p:cNvPr id="69" name="Object 68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045214" y="2167569"/>
              <a:ext cx="871969" cy="924427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7637579" y="1915269"/>
            <a:ext cx="1506490" cy="1506490"/>
            <a:chOff x="7637579" y="1915269"/>
            <a:chExt cx="1506490" cy="1506490"/>
          </a:xfrm>
        </p:grpSpPr>
        <p:pic>
          <p:nvPicPr>
            <p:cNvPr id="72" name="Object 71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637579" y="1915269"/>
              <a:ext cx="1506490" cy="1506490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3512255" y="1906521"/>
            <a:ext cx="1586499" cy="1586499"/>
            <a:chOff x="13512255" y="1906521"/>
            <a:chExt cx="1586499" cy="1586499"/>
          </a:xfrm>
        </p:grpSpPr>
        <p:pic>
          <p:nvPicPr>
            <p:cNvPr id="75" name="Object 74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512255" y="1906521"/>
              <a:ext cx="1586499" cy="1586499"/>
            </a:xfrm>
            <a:prstGeom prst="rect">
              <a:avLst/>
            </a:prstGeom>
          </p:spPr>
        </p:pic>
      </p:grpSp>
      <p:pic>
        <p:nvPicPr>
          <p:cNvPr id="77" name="Object 76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9915048" y="8461715"/>
            <a:ext cx="2193586" cy="415761"/>
          </a:xfrm>
          <a:prstGeom prst="rect">
            <a:avLst/>
          </a:prstGeom>
        </p:spPr>
      </p:pic>
      <p:pic>
        <p:nvPicPr>
          <p:cNvPr id="78" name="Object 77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10753525" y="8072401"/>
            <a:ext cx="1476461" cy="397844"/>
          </a:xfrm>
          <a:prstGeom prst="rect">
            <a:avLst/>
          </a:prstGeom>
        </p:spPr>
      </p:pic>
      <p:grpSp>
        <p:nvGrpSpPr>
          <p:cNvPr id="1022" name="그룹 1022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80" name="Object 79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23" name="그룹 1023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83" name="Object 82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86" name="Object 85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25" name="그룹 102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26" name="그룹 102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40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93" name="Object 92"/>
              <p:cNvPicPr>
                <a:picLocks noChangeAspect="1"/>
              </p:cNvPicPr>
              <p:nvPr/>
            </p:nvPicPr>
            <p:blipFill>
              <a:blip r:embed="rId41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28" name="그룹 102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9" name="그룹 102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98" name="Object 97"/>
              <p:cNvPicPr>
                <a:picLocks noChangeAspect="1"/>
              </p:cNvPicPr>
              <p:nvPr/>
            </p:nvPicPr>
            <p:blipFill>
              <a:blip r:embed="rId42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30" name="그룹 103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101" name="Object 100"/>
              <p:cNvPicPr>
                <a:picLocks noChangeAspect="1"/>
              </p:cNvPicPr>
              <p:nvPr/>
            </p:nvPicPr>
            <p:blipFill>
              <a:blip r:embed="rId43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31" name="그룹 103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104" name="Object 103"/>
              <p:cNvPicPr>
                <a:picLocks noChangeAspect="1"/>
              </p:cNvPicPr>
              <p:nvPr/>
            </p:nvPicPr>
            <p:blipFill>
              <a:blip r:embed="rId44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32" name="그룹 103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33" name="그룹 103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109" name="Object 108"/>
              <p:cNvPicPr>
                <a:picLocks noChangeAspect="1"/>
              </p:cNvPicPr>
              <p:nvPr/>
            </p:nvPicPr>
            <p:blipFill>
              <a:blip r:embed="rId45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34" name="그룹 103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112" name="Object 111"/>
              <p:cNvPicPr>
                <a:picLocks noChangeAspect="1"/>
              </p:cNvPicPr>
              <p:nvPr/>
            </p:nvPicPr>
            <p:blipFill>
              <a:blip r:embed="rId46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115" name="Object 114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116" name="Object 115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grpSp>
        <p:nvGrpSpPr>
          <p:cNvPr id="1035" name="그룹 1035"/>
          <p:cNvGrpSpPr/>
          <p:nvPr/>
        </p:nvGrpSpPr>
        <p:grpSpPr>
          <a:xfrm>
            <a:off x="11007500" y="6515371"/>
            <a:ext cx="985796" cy="985796"/>
            <a:chOff x="11007500" y="6515371"/>
            <a:chExt cx="985796" cy="985796"/>
          </a:xfrm>
        </p:grpSpPr>
        <p:pic>
          <p:nvPicPr>
            <p:cNvPr id="118" name="Object 117"/>
            <p:cNvPicPr>
              <a:picLocks noChangeAspect="1"/>
            </p:cNvPicPr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007500" y="6515371"/>
              <a:ext cx="985796" cy="985796"/>
            </a:xfrm>
            <a:prstGeom prst="rect">
              <a:avLst/>
            </a:prstGeom>
          </p:spPr>
        </p:pic>
      </p:grpSp>
      <p:grpSp>
        <p:nvGrpSpPr>
          <p:cNvPr id="1036" name="그룹 1036"/>
          <p:cNvGrpSpPr/>
          <p:nvPr/>
        </p:nvGrpSpPr>
        <p:grpSpPr>
          <a:xfrm>
            <a:off x="5704568" y="6510519"/>
            <a:ext cx="1263962" cy="1002683"/>
            <a:chOff x="5704568" y="6510519"/>
            <a:chExt cx="1263962" cy="1002683"/>
          </a:xfrm>
        </p:grpSpPr>
        <p:pic>
          <p:nvPicPr>
            <p:cNvPr id="121" name="Object 120"/>
            <p:cNvPicPr>
              <a:picLocks noChangeAspect="1"/>
            </p:cNvPicPr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704568" y="6510519"/>
              <a:ext cx="1263962" cy="1002683"/>
            </a:xfrm>
            <a:prstGeom prst="rect">
              <a:avLst/>
            </a:prstGeom>
          </p:spPr>
        </p:pic>
      </p:grpSp>
      <p:grpSp>
        <p:nvGrpSpPr>
          <p:cNvPr id="1037" name="그룹 1037"/>
          <p:cNvGrpSpPr/>
          <p:nvPr/>
        </p:nvGrpSpPr>
        <p:grpSpPr>
          <a:xfrm>
            <a:off x="11067638" y="2431259"/>
            <a:ext cx="903616" cy="903616"/>
            <a:chOff x="11067638" y="2431259"/>
            <a:chExt cx="903616" cy="903616"/>
          </a:xfrm>
        </p:grpSpPr>
        <p:pic>
          <p:nvPicPr>
            <p:cNvPr id="124" name="Object 123"/>
            <p:cNvPicPr>
              <a:picLocks noChangeAspect="1"/>
            </p:cNvPicPr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067638" y="2431259"/>
              <a:ext cx="903616" cy="903616"/>
            </a:xfrm>
            <a:prstGeom prst="rect">
              <a:avLst/>
            </a:prstGeom>
          </p:spPr>
        </p:pic>
      </p:grpSp>
      <p:grpSp>
        <p:nvGrpSpPr>
          <p:cNvPr id="1038" name="그룹 1038"/>
          <p:cNvGrpSpPr/>
          <p:nvPr/>
        </p:nvGrpSpPr>
        <p:grpSpPr>
          <a:xfrm>
            <a:off x="8479424" y="4488657"/>
            <a:ext cx="903616" cy="903616"/>
            <a:chOff x="8479424" y="4488657"/>
            <a:chExt cx="903616" cy="903616"/>
          </a:xfrm>
        </p:grpSpPr>
        <p:pic>
          <p:nvPicPr>
            <p:cNvPr id="127" name="Object 126"/>
            <p:cNvPicPr>
              <a:picLocks noChangeAspect="1"/>
            </p:cNvPicPr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479424" y="4488657"/>
              <a:ext cx="903616" cy="903616"/>
            </a:xfrm>
            <a:prstGeom prst="rect">
              <a:avLst/>
            </a:prstGeom>
          </p:spPr>
        </p:pic>
      </p:grpSp>
      <p:grpSp>
        <p:nvGrpSpPr>
          <p:cNvPr id="1039" name="그룹 1039"/>
          <p:cNvGrpSpPr/>
          <p:nvPr/>
        </p:nvGrpSpPr>
        <p:grpSpPr>
          <a:xfrm>
            <a:off x="5727030" y="2604301"/>
            <a:ext cx="1218317" cy="616485"/>
            <a:chOff x="5727030" y="2604301"/>
            <a:chExt cx="1218317" cy="616485"/>
          </a:xfrm>
        </p:grpSpPr>
        <p:pic>
          <p:nvPicPr>
            <p:cNvPr id="130" name="Object 129"/>
            <p:cNvPicPr>
              <a:picLocks noChangeAspect="1"/>
            </p:cNvPicPr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727030" y="2604301"/>
              <a:ext cx="1218317" cy="616485"/>
            </a:xfrm>
            <a:prstGeom prst="rect">
              <a:avLst/>
            </a:prstGeom>
          </p:spPr>
        </p:pic>
      </p:grpSp>
      <p:grpSp>
        <p:nvGrpSpPr>
          <p:cNvPr id="1040" name="그룹 1040"/>
          <p:cNvGrpSpPr/>
          <p:nvPr/>
        </p:nvGrpSpPr>
        <p:grpSpPr>
          <a:xfrm>
            <a:off x="3164694" y="4638134"/>
            <a:ext cx="1218317" cy="616485"/>
            <a:chOff x="3164694" y="4638134"/>
            <a:chExt cx="1218317" cy="616485"/>
          </a:xfrm>
        </p:grpSpPr>
        <p:pic>
          <p:nvPicPr>
            <p:cNvPr id="133" name="Object 132"/>
            <p:cNvPicPr>
              <a:picLocks noChangeAspect="1"/>
            </p:cNvPicPr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164694" y="4638134"/>
              <a:ext cx="1218317" cy="616485"/>
            </a:xfrm>
            <a:prstGeom prst="rect">
              <a:avLst/>
            </a:prstGeom>
          </p:spPr>
        </p:pic>
      </p:grpSp>
      <p:grpSp>
        <p:nvGrpSpPr>
          <p:cNvPr id="1041" name="그룹 1041"/>
          <p:cNvGrpSpPr/>
          <p:nvPr/>
        </p:nvGrpSpPr>
        <p:grpSpPr>
          <a:xfrm>
            <a:off x="13484305" y="4637955"/>
            <a:ext cx="1218317" cy="616485"/>
            <a:chOff x="13484305" y="4637955"/>
            <a:chExt cx="1218317" cy="616485"/>
          </a:xfrm>
        </p:grpSpPr>
        <p:pic>
          <p:nvPicPr>
            <p:cNvPr id="136" name="Object 135"/>
            <p:cNvPicPr>
              <a:picLocks noChangeAspect="1"/>
            </p:cNvPicPr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3484305" y="4637955"/>
              <a:ext cx="1218317" cy="6164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2606203"/>
            <a:ext cx="16387256" cy="98145"/>
            <a:chOff x="939705" y="2606203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2606203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400959" y="1802259"/>
            <a:ext cx="5476852" cy="7485995"/>
            <a:chOff x="6400959" y="1802259"/>
            <a:chExt cx="5476852" cy="748599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959" y="1802259"/>
              <a:ext cx="5476852" cy="748599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2230" y="1153716"/>
            <a:ext cx="5834872" cy="586296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657421" y="5498178"/>
            <a:ext cx="7485995" cy="94158"/>
            <a:chOff x="2657421" y="5498178"/>
            <a:chExt cx="7485995" cy="9415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2657421" y="5498178"/>
              <a:ext cx="7485995" cy="94158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02392" y="1990334"/>
            <a:ext cx="2395134" cy="522845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290477" y="1990334"/>
            <a:ext cx="2427514" cy="52284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8134865" y="5507214"/>
            <a:ext cx="7467923" cy="94158"/>
            <a:chOff x="8134865" y="5507214"/>
            <a:chExt cx="7467923" cy="9415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6200000">
              <a:off x="8134865" y="5507214"/>
              <a:ext cx="7467923" cy="9415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45" name="Object 44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48" name="Object 47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7" name="그룹 1017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8" name="그룹 1018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53" name="Object 52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9" name="그룹 1019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56" name="Object 55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-1756403" y="-677679"/>
            <a:ext cx="10860625" cy="13287912"/>
          </a:xfrm>
          <a:prstGeom prst="rect">
            <a:avLst/>
          </a:prstGeom>
        </p:spPr>
      </p:pic>
      <p:pic>
        <p:nvPicPr>
          <p:cNvPr id="60" name="Object 5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162445" y="-674773"/>
            <a:ext cx="10860625" cy="13287912"/>
          </a:xfrm>
          <a:prstGeom prst="rect">
            <a:avLst/>
          </a:prstGeom>
        </p:spPr>
      </p:pic>
      <p:pic>
        <p:nvPicPr>
          <p:cNvPr id="61" name="Object 6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62" name="Object 61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7818" y="970913"/>
            <a:ext cx="16393608" cy="8345516"/>
            <a:chOff x="937818" y="970913"/>
            <a:chExt cx="16393608" cy="8345516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985910" y="970913"/>
              <a:ext cx="8345516" cy="8345516"/>
              <a:chOff x="8985910" y="970913"/>
              <a:chExt cx="8345516" cy="8345516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985910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7818" y="970913"/>
              <a:ext cx="8345516" cy="8345516"/>
              <a:chOff x="937818" y="970913"/>
              <a:chExt cx="8345516" cy="83455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7818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5126241" y="1005625"/>
              <a:ext cx="8197916" cy="8300529"/>
              <a:chOff x="5126241" y="1005625"/>
              <a:chExt cx="8197916" cy="8300529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26241" y="1005625"/>
                <a:ext cx="8197916" cy="8300529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54400" y="3341234"/>
            <a:ext cx="6440443" cy="1516161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52778" y="2837547"/>
            <a:ext cx="5783433" cy="94405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8784976" y="2127376"/>
            <a:ext cx="715762" cy="518816"/>
            <a:chOff x="8784976" y="2127376"/>
            <a:chExt cx="715762" cy="51881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4976" y="2127376"/>
              <a:ext cx="715762" cy="518816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44219" y="4829890"/>
            <a:ext cx="8270007" cy="2061190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44" name="Object 43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47" name="Object 46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7" name="그룹 1017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8" name="그룹 1018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52" name="Object 51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9" name="그룹 1019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55" name="Object 5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58" name="Object 5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-5400000">
            <a:off x="14427744" y="5387135"/>
            <a:ext cx="6855384" cy="413958"/>
          </a:xfrm>
          <a:prstGeom prst="rect">
            <a:avLst/>
          </a:prstGeom>
        </p:spPr>
      </p:pic>
      <p:pic>
        <p:nvPicPr>
          <p:cNvPr id="59" name="Object 5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-5400000">
            <a:off x="-2720056" y="5324240"/>
            <a:ext cx="6359061" cy="468306"/>
          </a:xfrm>
          <a:prstGeom prst="rect">
            <a:avLst/>
          </a:prstGeom>
        </p:spPr>
      </p:pic>
      <p:pic>
        <p:nvPicPr>
          <p:cNvPr id="60" name="Object 5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120729" y="8325292"/>
            <a:ext cx="5555318" cy="618212"/>
          </a:xfrm>
          <a:prstGeom prst="rect">
            <a:avLst/>
          </a:prstGeom>
        </p:spPr>
      </p:pic>
      <p:grpSp>
        <p:nvGrpSpPr>
          <p:cNvPr id="1020" name="그룹 1020"/>
          <p:cNvGrpSpPr/>
          <p:nvPr/>
        </p:nvGrpSpPr>
        <p:grpSpPr>
          <a:xfrm>
            <a:off x="8784976" y="6711523"/>
            <a:ext cx="715762" cy="518816"/>
            <a:chOff x="8784976" y="6711523"/>
            <a:chExt cx="715762" cy="518816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rot="-10800000">
              <a:off x="8784976" y="6711523"/>
              <a:ext cx="715762" cy="518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2022-03-21T11:21:11Z</dcterms:created>
  <dcterms:modified xsi:type="dcterms:W3CDTF">2022-03-21T11:21:11Z</dcterms:modified>
</cp:coreProperties>
</file>