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Relationship Id="rId8" Type="http://schemas.openxmlformats.org/officeDocument/2006/relationships/image" Target="../media/image81.png"/><Relationship Id="rId9" Type="http://schemas.openxmlformats.org/officeDocument/2006/relationships/image" Target="../media/image82.png"/><Relationship Id="rId10" Type="http://schemas.openxmlformats.org/officeDocument/2006/relationships/image" Target="../media/image83.png"/><Relationship Id="rId11" Type="http://schemas.openxmlformats.org/officeDocument/2006/relationships/image" Target="../media/image84.png"/><Relationship Id="rId12" Type="http://schemas.openxmlformats.org/officeDocument/2006/relationships/image" Target="../media/image85.png"/><Relationship Id="rId13" Type="http://schemas.openxmlformats.org/officeDocument/2006/relationships/image" Target="../media/image86.png"/><Relationship Id="rId14" Type="http://schemas.openxmlformats.org/officeDocument/2006/relationships/image" Target="../media/image8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3.png"/><Relationship Id="rId8" Type="http://schemas.openxmlformats.org/officeDocument/2006/relationships/image" Target="../media/image94.png"/><Relationship Id="rId9" Type="http://schemas.openxmlformats.org/officeDocument/2006/relationships/image" Target="../media/image95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png"/><Relationship Id="rId6" Type="http://schemas.openxmlformats.org/officeDocument/2006/relationships/image" Target="../media/image106.png"/><Relationship Id="rId7" Type="http://schemas.openxmlformats.org/officeDocument/2006/relationships/image" Target="../media/image107.png"/><Relationship Id="rId8" Type="http://schemas.openxmlformats.org/officeDocument/2006/relationships/image" Target="../media/image108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9.png"/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image" Target="../media/image113.png"/><Relationship Id="rId7" Type="http://schemas.openxmlformats.org/officeDocument/2006/relationships/image" Target="../media/image114.png"/><Relationship Id="rId8" Type="http://schemas.openxmlformats.org/officeDocument/2006/relationships/image" Target="../media/image11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118.png"/><Relationship Id="rId5" Type="http://schemas.openxmlformats.org/officeDocument/2006/relationships/image" Target="../media/image119.png"/><Relationship Id="rId6" Type="http://schemas.openxmlformats.org/officeDocument/2006/relationships/image" Target="../media/image120.png"/><Relationship Id="rId7" Type="http://schemas.openxmlformats.org/officeDocument/2006/relationships/image" Target="../media/image121.png"/><Relationship Id="rId8" Type="http://schemas.openxmlformats.org/officeDocument/2006/relationships/image" Target="../media/image122.png"/><Relationship Id="rId9" Type="http://schemas.openxmlformats.org/officeDocument/2006/relationships/image" Target="../media/image123.png"/><Relationship Id="rId10" Type="http://schemas.openxmlformats.org/officeDocument/2006/relationships/image" Target="../media/image12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Relationship Id="rId7" Type="http://schemas.openxmlformats.org/officeDocument/2006/relationships/image" Target="../media/image130.png"/><Relationship Id="rId8" Type="http://schemas.openxmlformats.org/officeDocument/2006/relationships/image" Target="../media/image131.png"/><Relationship Id="rId9" Type="http://schemas.openxmlformats.org/officeDocument/2006/relationships/image" Target="../media/image132.png"/><Relationship Id="rId10" Type="http://schemas.openxmlformats.org/officeDocument/2006/relationships/image" Target="../media/image133.png"/><Relationship Id="rId11" Type="http://schemas.openxmlformats.org/officeDocument/2006/relationships/image" Target="../media/image134.png"/><Relationship Id="rId12" Type="http://schemas.openxmlformats.org/officeDocument/2006/relationships/image" Target="../media/image135.png"/><Relationship Id="rId13" Type="http://schemas.openxmlformats.org/officeDocument/2006/relationships/image" Target="../media/image136.png"/><Relationship Id="rId14" Type="http://schemas.openxmlformats.org/officeDocument/2006/relationships/image" Target="../media/image137.png"/><Relationship Id="rId15" Type="http://schemas.openxmlformats.org/officeDocument/2006/relationships/image" Target="../media/image138.png"/><Relationship Id="rId16" Type="http://schemas.openxmlformats.org/officeDocument/2006/relationships/image" Target="../media/image139.png"/><Relationship Id="rId17" Type="http://schemas.openxmlformats.org/officeDocument/2006/relationships/image" Target="../media/image140.png"/><Relationship Id="rId18" Type="http://schemas.openxmlformats.org/officeDocument/2006/relationships/image" Target="../media/image141.png"/><Relationship Id="rId19" Type="http://schemas.openxmlformats.org/officeDocument/2006/relationships/image" Target="../media/image142.png"/><Relationship Id="rId20" Type="http://schemas.openxmlformats.org/officeDocument/2006/relationships/image" Target="../media/image143.png"/><Relationship Id="rId21" Type="http://schemas.openxmlformats.org/officeDocument/2006/relationships/image" Target="../media/image144.png"/><Relationship Id="rId22" Type="http://schemas.openxmlformats.org/officeDocument/2006/relationships/image" Target="../media/image145.png"/><Relationship Id="rId23" Type="http://schemas.openxmlformats.org/officeDocument/2006/relationships/image" Target="../media/image146.png"/><Relationship Id="rId24" Type="http://schemas.openxmlformats.org/officeDocument/2006/relationships/image" Target="../media/image147.png"/><Relationship Id="rId25" Type="http://schemas.openxmlformats.org/officeDocument/2006/relationships/image" Target="../media/image148.png"/><Relationship Id="rId26" Type="http://schemas.openxmlformats.org/officeDocument/2006/relationships/image" Target="../media/image149.png"/><Relationship Id="rId27" Type="http://schemas.openxmlformats.org/officeDocument/2006/relationships/image" Target="../media/image150.png"/><Relationship Id="rId28" Type="http://schemas.openxmlformats.org/officeDocument/2006/relationships/image" Target="../media/image151.png"/><Relationship Id="rId29" Type="http://schemas.openxmlformats.org/officeDocument/2006/relationships/image" Target="../media/image152.png"/><Relationship Id="rId30" Type="http://schemas.openxmlformats.org/officeDocument/2006/relationships/image" Target="../media/image153.png"/><Relationship Id="rId31" Type="http://schemas.openxmlformats.org/officeDocument/2006/relationships/image" Target="../media/image154.png"/><Relationship Id="rId32" Type="http://schemas.openxmlformats.org/officeDocument/2006/relationships/image" Target="../media/image155.png"/><Relationship Id="rId33" Type="http://schemas.openxmlformats.org/officeDocument/2006/relationships/image" Target="../media/image156.png"/><Relationship Id="rId34" Type="http://schemas.openxmlformats.org/officeDocument/2006/relationships/image" Target="../media/image157.png"/><Relationship Id="rId35" Type="http://schemas.openxmlformats.org/officeDocument/2006/relationships/image" Target="../media/image158.png"/><Relationship Id="rId36" Type="http://schemas.openxmlformats.org/officeDocument/2006/relationships/image" Target="../media/image159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0.png"/><Relationship Id="rId3" Type="http://schemas.openxmlformats.org/officeDocument/2006/relationships/image" Target="../media/image161.png"/><Relationship Id="rId4" Type="http://schemas.openxmlformats.org/officeDocument/2006/relationships/image" Target="../media/image162.png"/><Relationship Id="rId5" Type="http://schemas.openxmlformats.org/officeDocument/2006/relationships/image" Target="../media/image163.png"/><Relationship Id="rId6" Type="http://schemas.openxmlformats.org/officeDocument/2006/relationships/image" Target="../media/image164.png"/><Relationship Id="rId7" Type="http://schemas.openxmlformats.org/officeDocument/2006/relationships/image" Target="../media/image165.png"/><Relationship Id="rId8" Type="http://schemas.openxmlformats.org/officeDocument/2006/relationships/image" Target="../media/image166.png"/><Relationship Id="rId9" Type="http://schemas.openxmlformats.org/officeDocument/2006/relationships/image" Target="../media/image167.png"/><Relationship Id="rId10" Type="http://schemas.openxmlformats.org/officeDocument/2006/relationships/image" Target="../media/image168.png"/><Relationship Id="rId11" Type="http://schemas.openxmlformats.org/officeDocument/2006/relationships/image" Target="../media/image169.png"/><Relationship Id="rId12" Type="http://schemas.openxmlformats.org/officeDocument/2006/relationships/image" Target="../media/image170.png"/><Relationship Id="rId13" Type="http://schemas.openxmlformats.org/officeDocument/2006/relationships/image" Target="../media/image171.png"/><Relationship Id="rId14" Type="http://schemas.openxmlformats.org/officeDocument/2006/relationships/image" Target="../media/image17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9F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470708" y="7019763"/>
            <a:ext cx="2171956" cy="2093765"/>
            <a:chOff x="9470708" y="7019763"/>
            <a:chExt cx="2171956" cy="209376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2660000">
              <a:off x="9470708" y="7019763"/>
              <a:ext cx="2171956" cy="209376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113955" y="2213047"/>
            <a:ext cx="10424443" cy="5945500"/>
            <a:chOff x="10113955" y="2213047"/>
            <a:chExt cx="10424443" cy="594550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6200000">
              <a:off x="10113955" y="2213047"/>
              <a:ext cx="10424443" cy="5945500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6517" y="2854727"/>
            <a:ext cx="10924865" cy="4380074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64322" y="9197280"/>
            <a:ext cx="6854720" cy="934082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0407614" y="3992002"/>
            <a:ext cx="6758944" cy="5085568"/>
            <a:chOff x="10407614" y="3992002"/>
            <a:chExt cx="6758944" cy="508556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420000">
              <a:off x="10407614" y="3992002"/>
              <a:ext cx="6758944" cy="5085568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68067" y="824936"/>
            <a:ext cx="5143922" cy="461065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005257" y="771262"/>
            <a:ext cx="10672665" cy="37135"/>
            <a:chOff x="1005257" y="771262"/>
            <a:chExt cx="10672665" cy="37135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5257" y="771262"/>
              <a:ext cx="10672665" cy="3713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05257" y="1286714"/>
            <a:ext cx="10672665" cy="37135"/>
            <a:chOff x="1005257" y="1286714"/>
            <a:chExt cx="10672665" cy="37135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5257" y="1286714"/>
              <a:ext cx="10672665" cy="3713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147588" y="2685893"/>
            <a:ext cx="938153" cy="812480"/>
            <a:chOff x="16147588" y="2685893"/>
            <a:chExt cx="938153" cy="812480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7920000">
              <a:off x="16147588" y="2685893"/>
              <a:ext cx="938153" cy="81248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6523824" y="-184757"/>
            <a:ext cx="2171956" cy="2093765"/>
            <a:chOff x="16523824" y="-184757"/>
            <a:chExt cx="2171956" cy="2093765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4260000">
              <a:off x="16523824" y="-184757"/>
              <a:ext cx="2171956" cy="2093765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461546" y="1863800"/>
            <a:ext cx="5429786" cy="18320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4685" y="723484"/>
            <a:ext cx="12256209" cy="2078428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2601588"/>
            <a:ext cx="16398268" cy="57056"/>
            <a:chOff x="943723" y="2601588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2601588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461895" y="2518119"/>
            <a:ext cx="1208062" cy="1589555"/>
            <a:chOff x="461895" y="2518119"/>
            <a:chExt cx="1208062" cy="158955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9480000">
              <a:off x="461895" y="2518119"/>
              <a:ext cx="1208062" cy="158955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0203660" y="8933161"/>
            <a:ext cx="1208062" cy="1589555"/>
            <a:chOff x="10203660" y="8933161"/>
            <a:chExt cx="1208062" cy="158955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580000">
              <a:off x="10203660" y="8933161"/>
              <a:ext cx="1208062" cy="158955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524376" y="3762402"/>
            <a:ext cx="8583142" cy="5721152"/>
            <a:chOff x="1524376" y="3762402"/>
            <a:chExt cx="8583142" cy="5721152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24376" y="3762402"/>
              <a:ext cx="8583142" cy="5721152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403741" y="3635418"/>
            <a:ext cx="8579254" cy="5672876"/>
            <a:chOff x="1403741" y="3635418"/>
            <a:chExt cx="8579254" cy="5672876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3741" y="3635418"/>
              <a:ext cx="8579254" cy="5672876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68179" y="3788750"/>
            <a:ext cx="8364886" cy="1418171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466035" y="5578052"/>
            <a:ext cx="8373156" cy="3051289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0276203" y="4181689"/>
            <a:ext cx="7707625" cy="6243176"/>
            <a:chOff x="10276203" y="4181689"/>
            <a:chExt cx="7707625" cy="6243176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76203" y="4181689"/>
              <a:ext cx="7707625" cy="62431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258" y="822088"/>
            <a:ext cx="6604136" cy="87288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57909" y="3441240"/>
            <a:ext cx="2803743" cy="5990204"/>
            <a:chOff x="957909" y="3441240"/>
            <a:chExt cx="2803743" cy="5990204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7909" y="3441240"/>
              <a:ext cx="2803743" cy="5990204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5809" y="3568401"/>
            <a:ext cx="2667146" cy="635546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0246" y="2076163"/>
            <a:ext cx="1445813" cy="1480166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5368740" y="3465319"/>
            <a:ext cx="2803743" cy="5990204"/>
            <a:chOff x="5368740" y="3465319"/>
            <a:chExt cx="2803743" cy="5990204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68740" y="3465319"/>
              <a:ext cx="2803743" cy="5990204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686997" y="3568401"/>
            <a:ext cx="1973574" cy="1112184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21081" y="2100247"/>
            <a:ext cx="1617242" cy="1480165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0004882" y="3484367"/>
            <a:ext cx="2803743" cy="5990204"/>
            <a:chOff x="10004882" y="3484367"/>
            <a:chExt cx="2803743" cy="5990204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04882" y="3484367"/>
              <a:ext cx="2803743" cy="5990204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225850" y="3729050"/>
            <a:ext cx="2101384" cy="591841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857219" y="2119294"/>
            <a:ext cx="1655337" cy="148016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4169145" y="3441240"/>
            <a:ext cx="2803743" cy="5990204"/>
            <a:chOff x="14169145" y="3441240"/>
            <a:chExt cx="2803743" cy="5990204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169145" y="3441240"/>
              <a:ext cx="2803743" cy="5990204"/>
            </a:xfrm>
            <a:prstGeom prst="rect">
              <a:avLst/>
            </a:prstGeom>
          </p:spPr>
        </p:pic>
      </p:grpSp>
      <p:pic>
        <p:nvPicPr>
          <p:cNvPr id="28" name="Object 2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245216" y="3663635"/>
            <a:ext cx="2698308" cy="2065470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4021475" y="2061971"/>
            <a:ext cx="1674385" cy="1480165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9817917" y="5609377"/>
            <a:ext cx="2600295" cy="4416637"/>
            <a:chOff x="9817917" y="5609377"/>
            <a:chExt cx="2600295" cy="4416637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17917" y="5609377"/>
              <a:ext cx="2600295" cy="441663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5866495" y="7414958"/>
            <a:ext cx="2305989" cy="2534053"/>
            <a:chOff x="5866495" y="7414958"/>
            <a:chExt cx="2305989" cy="2534053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66495" y="7414958"/>
              <a:ext cx="2305989" cy="2534053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4946712" y="5780683"/>
            <a:ext cx="3119257" cy="4159010"/>
            <a:chOff x="14946712" y="5780683"/>
            <a:chExt cx="3119257" cy="4159010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946712" y="5780683"/>
              <a:ext cx="3119257" cy="415901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369021" y="5523692"/>
            <a:ext cx="2544026" cy="3906374"/>
            <a:chOff x="1369021" y="5523692"/>
            <a:chExt cx="2544026" cy="3906374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69021" y="5523692"/>
              <a:ext cx="2544026" cy="3906374"/>
            </a:xfrm>
            <a:prstGeom prst="rect">
              <a:avLst/>
            </a:prstGeom>
          </p:spPr>
        </p:pic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015806" y="4280143"/>
            <a:ext cx="2501993" cy="1068479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5679905" y="4875838"/>
            <a:ext cx="1951003" cy="1564165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0225850" y="4517188"/>
            <a:ext cx="2370289" cy="9821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F6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258" y="822088"/>
            <a:ext cx="6604136" cy="87288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52381" y="2849410"/>
            <a:ext cx="16314233" cy="6493447"/>
            <a:chOff x="952381" y="2849410"/>
            <a:chExt cx="16314233" cy="6493447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2381" y="2849410"/>
              <a:ext cx="16314233" cy="6493447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91823" y="3285442"/>
            <a:ext cx="11311983" cy="60234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F6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258" y="822088"/>
            <a:ext cx="6604136" cy="87288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52381" y="2849410"/>
            <a:ext cx="16314233" cy="6493447"/>
            <a:chOff x="952381" y="2849410"/>
            <a:chExt cx="16314233" cy="6493447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2381" y="2849410"/>
              <a:ext cx="16314233" cy="6493447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79667" y="3644715"/>
            <a:ext cx="15537588" cy="44404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084666" y="2343048"/>
            <a:ext cx="11436514" cy="7156539"/>
            <a:chOff x="1084666" y="2343048"/>
            <a:chExt cx="11436514" cy="715653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666" y="2343048"/>
              <a:ext cx="11436514" cy="715653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50818" y="2262475"/>
            <a:ext cx="11412230" cy="7093595"/>
            <a:chOff x="950818" y="2262475"/>
            <a:chExt cx="11412230" cy="709359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818" y="2262475"/>
              <a:ext cx="11412230" cy="709359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2700670" y="5649812"/>
            <a:ext cx="1128994" cy="1485518"/>
            <a:chOff x="12700670" y="5649812"/>
            <a:chExt cx="1128994" cy="1485518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8520000">
              <a:off x="12700670" y="5649812"/>
              <a:ext cx="1128994" cy="148551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3037229" y="3676190"/>
            <a:ext cx="4298601" cy="6600538"/>
            <a:chOff x="13037229" y="3676190"/>
            <a:chExt cx="4298601" cy="660053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37229" y="3676190"/>
              <a:ext cx="4298601" cy="6600538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30962" y="2821372"/>
            <a:ext cx="11180447" cy="5962095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3258" y="822088"/>
            <a:ext cx="6604136" cy="872889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905477" y="2443677"/>
            <a:ext cx="11436514" cy="7156539"/>
            <a:chOff x="5905477" y="2443677"/>
            <a:chExt cx="11436514" cy="715653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5477" y="2443677"/>
              <a:ext cx="11436514" cy="715653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771630" y="2363104"/>
            <a:ext cx="11412230" cy="7093595"/>
            <a:chOff x="5771630" y="2363104"/>
            <a:chExt cx="11412230" cy="709359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1630" y="2363104"/>
              <a:ext cx="11412230" cy="709359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4673360" y="2553186"/>
            <a:ext cx="1128994" cy="1485518"/>
            <a:chOff x="4673360" y="2553186"/>
            <a:chExt cx="1128994" cy="1485518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840000">
              <a:off x="4673360" y="2553186"/>
              <a:ext cx="1128994" cy="1485518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3258" y="822088"/>
            <a:ext cx="6604136" cy="872889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234469" y="4153205"/>
            <a:ext cx="5395325" cy="5928928"/>
            <a:chOff x="234469" y="4153205"/>
            <a:chExt cx="5395325" cy="5928928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4469" y="4153205"/>
              <a:ext cx="5395325" cy="5928928"/>
            </a:xfrm>
            <a:prstGeom prst="rect">
              <a:avLst/>
            </a:prstGeom>
          </p:spPr>
        </p:pic>
      </p:grpSp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54686" y="2509457"/>
            <a:ext cx="10936514" cy="68667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C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509173" y="7578584"/>
            <a:ext cx="9725923" cy="104762"/>
            <a:chOff x="4509173" y="7578584"/>
            <a:chExt cx="9725923" cy="104762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4509173" y="7578584"/>
              <a:ext cx="2341703" cy="104143"/>
              <a:chOff x="4509173" y="7578584"/>
              <a:chExt cx="2341703" cy="104143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509173" y="7578584"/>
                <a:ext cx="2341703" cy="10414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6952234" y="7578584"/>
              <a:ext cx="2341703" cy="104143"/>
              <a:chOff x="6952234" y="7578584"/>
              <a:chExt cx="2341703" cy="104143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952234" y="7578584"/>
                <a:ext cx="2341703" cy="104143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422241" y="7578584"/>
              <a:ext cx="2341703" cy="104143"/>
              <a:chOff x="9422241" y="7578584"/>
              <a:chExt cx="2341703" cy="104143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422241" y="7578584"/>
                <a:ext cx="2341703" cy="104143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1892239" y="7578584"/>
              <a:ext cx="2341703" cy="104143"/>
              <a:chOff x="11892239" y="7578584"/>
              <a:chExt cx="2341703" cy="104143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1892239" y="7578584"/>
                <a:ext cx="2341703" cy="104143"/>
              </a:xfrm>
              <a:prstGeom prst="rect">
                <a:avLst/>
              </a:prstGeom>
            </p:spPr>
          </p:pic>
        </p:grpSp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95477" y="-53537"/>
            <a:ext cx="14722719" cy="8431281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86059" y="8005460"/>
            <a:ext cx="1979031" cy="862669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692375" y="3294181"/>
            <a:ext cx="2545715" cy="4389165"/>
            <a:chOff x="1692375" y="3294181"/>
            <a:chExt cx="2545715" cy="438916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92375" y="3294181"/>
              <a:ext cx="2545715" cy="438916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4754583" y="2513055"/>
            <a:ext cx="1149767" cy="3444995"/>
            <a:chOff x="14754583" y="2513055"/>
            <a:chExt cx="1149767" cy="3444995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754583" y="2513055"/>
              <a:ext cx="1149767" cy="3444995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7814012" y="8099815"/>
            <a:ext cx="633070" cy="633070"/>
            <a:chOff x="7814012" y="8099815"/>
            <a:chExt cx="633070" cy="633070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14012" y="8099815"/>
              <a:ext cx="633070" cy="633070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7799636" y="8799120"/>
            <a:ext cx="633070" cy="633070"/>
            <a:chOff x="7799636" y="8799120"/>
            <a:chExt cx="633070" cy="633070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99636" y="8799120"/>
              <a:ext cx="633070" cy="63307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7799636" y="9507823"/>
            <a:ext cx="633070" cy="633070"/>
            <a:chOff x="7799636" y="9507823"/>
            <a:chExt cx="633070" cy="633070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99636" y="9507823"/>
              <a:ext cx="633070" cy="633070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371773" y="8690593"/>
            <a:ext cx="1524992" cy="796002"/>
          </a:xfrm>
          <a:prstGeom prst="rect">
            <a:avLst/>
          </a:prstGeom>
        </p:spPr>
      </p:pic>
      <p:pic>
        <p:nvPicPr>
          <p:cNvPr id="34" name="Object 3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414631" y="9404508"/>
            <a:ext cx="2898202" cy="8245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259" y="822088"/>
            <a:ext cx="7921012" cy="872888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45992" y="8839169"/>
            <a:ext cx="8742854" cy="81714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3678532" y="2453218"/>
            <a:ext cx="10164945" cy="6183698"/>
            <a:chOff x="3678532" y="2453218"/>
            <a:chExt cx="10164945" cy="618369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78532" y="2453218"/>
              <a:ext cx="10164945" cy="618369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4524888" y="5571185"/>
            <a:ext cx="2620397" cy="2839460"/>
            <a:chOff x="4524888" y="5571185"/>
            <a:chExt cx="2620397" cy="283946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2220000">
              <a:off x="4524888" y="5571185"/>
              <a:ext cx="2620397" cy="283946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4976982" y="3668008"/>
            <a:ext cx="2711996" cy="1905639"/>
            <a:chOff x="4976982" y="3668008"/>
            <a:chExt cx="2711996" cy="1905639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76982" y="3668008"/>
              <a:ext cx="2711996" cy="19056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259" y="822088"/>
            <a:ext cx="7234584" cy="872888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042285" y="2474387"/>
            <a:ext cx="8712608" cy="7253564"/>
            <a:chOff x="1042285" y="2474387"/>
            <a:chExt cx="8712608" cy="7253564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2285" y="2474387"/>
              <a:ext cx="8712608" cy="7253564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44316" y="4224007"/>
            <a:ext cx="7564552" cy="32672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259" y="822088"/>
            <a:ext cx="7300841" cy="872888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811629" y="3360181"/>
            <a:ext cx="7495133" cy="5047952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115315" y="2292652"/>
            <a:ext cx="8663737" cy="7219095"/>
            <a:chOff x="1115315" y="2292652"/>
            <a:chExt cx="8663737" cy="721909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5315" y="2292652"/>
              <a:ext cx="8663737" cy="721909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6000454" y="3125168"/>
            <a:ext cx="5047900" cy="2427289"/>
            <a:chOff x="6000454" y="3125168"/>
            <a:chExt cx="5047900" cy="242728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4800000">
              <a:off x="6000454" y="3125168"/>
              <a:ext cx="5047900" cy="24272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259" y="822088"/>
            <a:ext cx="7314317" cy="872888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41157" y="8472032"/>
            <a:ext cx="8028964" cy="1090431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035223" y="2284996"/>
            <a:ext cx="7882038" cy="7107528"/>
            <a:chOff x="1035223" y="2284996"/>
            <a:chExt cx="7882038" cy="710752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5223" y="2284996"/>
              <a:ext cx="7882038" cy="710752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114593" y="2170710"/>
            <a:ext cx="8021273" cy="6171429"/>
            <a:chOff x="9114593" y="2170710"/>
            <a:chExt cx="8021273" cy="617142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14593" y="2170710"/>
              <a:ext cx="8021273" cy="61714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259" y="822088"/>
            <a:ext cx="10314993" cy="872888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367439" y="2412399"/>
            <a:ext cx="7478989" cy="7182039"/>
            <a:chOff x="1367439" y="2412399"/>
            <a:chExt cx="7478989" cy="7182039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7439" y="2412399"/>
              <a:ext cx="7478989" cy="718203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687541" y="2412399"/>
            <a:ext cx="7478989" cy="7125972"/>
            <a:chOff x="9687541" y="2412399"/>
            <a:chExt cx="7478989" cy="7125972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87541" y="2412399"/>
              <a:ext cx="7478989" cy="712597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112459" y="2493438"/>
            <a:ext cx="4436755" cy="3109437"/>
            <a:chOff x="1112459" y="2493438"/>
            <a:chExt cx="4436755" cy="3109437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2459" y="2493438"/>
              <a:ext cx="4436755" cy="3109437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182668" y="6107847"/>
            <a:ext cx="6100209" cy="1547475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726277" y="5358974"/>
            <a:ext cx="5974742" cy="5883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425997" y="3358663"/>
            <a:ext cx="14851677" cy="4766846"/>
            <a:chOff x="1425997" y="3358663"/>
            <a:chExt cx="14851677" cy="4766846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14248437" y="4001875"/>
              <a:ext cx="2672448" cy="1386025"/>
              <a:chOff x="14248437" y="4001875"/>
              <a:chExt cx="2672448" cy="1386025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-5400000">
                <a:off x="14248437" y="4001875"/>
                <a:ext cx="2672448" cy="1386025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608485" y="-1377528"/>
              <a:ext cx="584906" cy="10057289"/>
              <a:chOff x="9608485" y="-1377528"/>
              <a:chExt cx="584906" cy="10057289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-16200000">
                <a:off x="9608485" y="-1377528"/>
                <a:ext cx="584906" cy="10057289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8570152" y="-328319"/>
              <a:ext cx="584906" cy="12133955"/>
              <a:chOff x="8570152" y="-328319"/>
              <a:chExt cx="584906" cy="12133955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16200000">
                <a:off x="8570152" y="-328319"/>
                <a:ext cx="584906" cy="12133955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782785" y="6096272"/>
              <a:ext cx="2672448" cy="1386025"/>
              <a:chOff x="782785" y="6096272"/>
              <a:chExt cx="2672448" cy="1386025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782785" y="6096272"/>
                <a:ext cx="2672448" cy="1386025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8747231" y="1567459"/>
              <a:ext cx="584906" cy="12531193"/>
              <a:chOff x="8747231" y="1567459"/>
              <a:chExt cx="584906" cy="12531193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16200000">
                <a:off x="8747231" y="1567459"/>
                <a:ext cx="584906" cy="12531193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7822111" y="4617030"/>
            <a:ext cx="1498643" cy="1226079"/>
            <a:chOff x="7822111" y="4617030"/>
            <a:chExt cx="1498643" cy="1226079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22111" y="4617030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0793253" y="2547382"/>
            <a:ext cx="1498643" cy="1226079"/>
            <a:chOff x="10793253" y="2547382"/>
            <a:chExt cx="1498643" cy="1226079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93253" y="2547382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5698437" y="2547382"/>
            <a:ext cx="1498643" cy="1226079"/>
            <a:chOff x="5698437" y="2547382"/>
            <a:chExt cx="1498643" cy="1226079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98437" y="2547382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0751077" y="6758138"/>
            <a:ext cx="1498643" cy="1226079"/>
            <a:chOff x="10751077" y="6758138"/>
            <a:chExt cx="1498643" cy="1226079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51077" y="6758138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812745" y="6758138"/>
            <a:ext cx="1498643" cy="1226079"/>
            <a:chOff x="3812745" y="6758138"/>
            <a:chExt cx="1498643" cy="1226079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2745" y="6758138"/>
              <a:ext cx="1498643" cy="1226079"/>
            </a:xfrm>
            <a:prstGeom prst="rect">
              <a:avLst/>
            </a:prstGeom>
          </p:spPr>
        </p:pic>
      </p:grpSp>
      <p:pic>
        <p:nvPicPr>
          <p:cNvPr id="34" name="Object 3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831766" y="3955575"/>
            <a:ext cx="1632968" cy="442015"/>
          </a:xfrm>
          <a:prstGeom prst="rect">
            <a:avLst/>
          </a:prstGeom>
        </p:spPr>
      </p:pic>
      <p:pic>
        <p:nvPicPr>
          <p:cNvPr id="35" name="Object 3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993334" y="4331439"/>
            <a:ext cx="2878558" cy="427416"/>
          </a:xfrm>
          <a:prstGeom prst="rect">
            <a:avLst/>
          </a:prstGeom>
        </p:spPr>
      </p:pic>
      <p:pic>
        <p:nvPicPr>
          <p:cNvPr id="36" name="Object 3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550148" y="3955572"/>
            <a:ext cx="2017968" cy="442015"/>
          </a:xfrm>
          <a:prstGeom prst="rect">
            <a:avLst/>
          </a:prstGeom>
        </p:spPr>
      </p:pic>
      <p:pic>
        <p:nvPicPr>
          <p:cNvPr id="37" name="Object 3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805268" y="4331439"/>
            <a:ext cx="2461387" cy="427416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862346" y="8356335"/>
            <a:ext cx="5340520" cy="731330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767372" y="6034408"/>
            <a:ext cx="1454396" cy="731320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928915" y="6623722"/>
            <a:ext cx="2873206" cy="427416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1425997" y="4369490"/>
            <a:ext cx="1582120" cy="1582120"/>
            <a:chOff x="1425997" y="4369490"/>
            <a:chExt cx="1582120" cy="158212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25997" y="4369490"/>
              <a:ext cx="1582120" cy="158212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2020916" y="6504811"/>
            <a:ext cx="1223136" cy="1223136"/>
            <a:chOff x="12020916" y="6504811"/>
            <a:chExt cx="1223136" cy="1223136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020916" y="6504811"/>
              <a:ext cx="1223136" cy="1223136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8893137" y="2468945"/>
            <a:ext cx="803601" cy="889718"/>
            <a:chOff x="8893137" y="2468945"/>
            <a:chExt cx="803601" cy="889718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93137" y="2468945"/>
              <a:ext cx="803601" cy="88971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13045214" y="2453284"/>
            <a:ext cx="871969" cy="924427"/>
            <a:chOff x="13045214" y="2453284"/>
            <a:chExt cx="871969" cy="924427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045214" y="2453284"/>
              <a:ext cx="871969" cy="924427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7637579" y="2200984"/>
            <a:ext cx="1506490" cy="1506490"/>
            <a:chOff x="7637579" y="2200984"/>
            <a:chExt cx="1506490" cy="150649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637579" y="2200984"/>
              <a:ext cx="1506490" cy="150649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3512255" y="2192235"/>
            <a:ext cx="1586499" cy="1586499"/>
            <a:chOff x="13512255" y="2192235"/>
            <a:chExt cx="1586499" cy="1586499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512255" y="2192235"/>
              <a:ext cx="1586499" cy="1586499"/>
            </a:xfrm>
            <a:prstGeom prst="rect">
              <a:avLst/>
            </a:prstGeom>
          </p:spPr>
        </p:pic>
      </p:grpSp>
      <p:pic>
        <p:nvPicPr>
          <p:cNvPr id="59" name="Object 58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9915048" y="8747429"/>
            <a:ext cx="2204692" cy="427416"/>
          </a:xfrm>
          <a:prstGeom prst="rect">
            <a:avLst/>
          </a:prstGeom>
        </p:spPr>
      </p:pic>
      <p:pic>
        <p:nvPicPr>
          <p:cNvPr id="60" name="Object 59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0753525" y="8358115"/>
            <a:ext cx="1492806" cy="442015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11007500" y="6801085"/>
            <a:ext cx="985796" cy="985796"/>
            <a:chOff x="11007500" y="6801085"/>
            <a:chExt cx="985796" cy="985796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007500" y="6801085"/>
              <a:ext cx="985796" cy="985796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3923616" y="6796234"/>
            <a:ext cx="1263962" cy="1002683"/>
            <a:chOff x="3923616" y="6796234"/>
            <a:chExt cx="1263962" cy="1002683"/>
          </a:xfrm>
        </p:grpSpPr>
        <p:pic>
          <p:nvPicPr>
            <p:cNvPr id="65" name="Object 64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923616" y="6796234"/>
              <a:ext cx="1263962" cy="1002683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6014998" y="2632423"/>
            <a:ext cx="903616" cy="903616"/>
            <a:chOff x="6014998" y="2632423"/>
            <a:chExt cx="903616" cy="903616"/>
          </a:xfrm>
        </p:grpSpPr>
        <p:pic>
          <p:nvPicPr>
            <p:cNvPr id="68" name="Object 67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014998" y="2632423"/>
              <a:ext cx="903616" cy="903616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10926586" y="2805465"/>
            <a:ext cx="1218317" cy="616485"/>
            <a:chOff x="10926586" y="2805465"/>
            <a:chExt cx="1218317" cy="616485"/>
          </a:xfrm>
        </p:grpSpPr>
        <p:pic>
          <p:nvPicPr>
            <p:cNvPr id="71" name="Object 70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926586" y="2805465"/>
              <a:ext cx="1218317" cy="616485"/>
            </a:xfrm>
            <a:prstGeom prst="rect">
              <a:avLst/>
            </a:prstGeom>
          </p:spPr>
        </p:pic>
      </p:grpSp>
      <p:grpSp>
        <p:nvGrpSpPr>
          <p:cNvPr id="1022" name="그룹 1022"/>
          <p:cNvGrpSpPr/>
          <p:nvPr/>
        </p:nvGrpSpPr>
        <p:grpSpPr>
          <a:xfrm>
            <a:off x="7971798" y="4855160"/>
            <a:ext cx="1218317" cy="616485"/>
            <a:chOff x="7971798" y="4855160"/>
            <a:chExt cx="1218317" cy="616485"/>
          </a:xfrm>
        </p:grpSpPr>
        <p:pic>
          <p:nvPicPr>
            <p:cNvPr id="74" name="Object 73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971798" y="4855160"/>
              <a:ext cx="1218317" cy="616485"/>
            </a:xfrm>
            <a:prstGeom prst="rect">
              <a:avLst/>
            </a:prstGeom>
          </p:spPr>
        </p:pic>
      </p:grpSp>
      <p:pic>
        <p:nvPicPr>
          <p:cNvPr id="76" name="Object 75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83259" y="822088"/>
            <a:ext cx="7419441" cy="872888"/>
          </a:xfrm>
          <a:prstGeom prst="rect">
            <a:avLst/>
          </a:prstGeom>
        </p:spPr>
      </p:pic>
      <p:grpSp>
        <p:nvGrpSpPr>
          <p:cNvPr id="1023" name="그룹 1023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78" name="Object 77"/>
            <p:cNvPicPr>
              <a:picLocks noChangeAspect="1"/>
            </p:cNvPicPr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24" name="그룹 1024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81" name="Object 80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83" name="Object 82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grpSp>
        <p:nvGrpSpPr>
          <p:cNvPr id="1025" name="그룹 1025"/>
          <p:cNvGrpSpPr/>
          <p:nvPr/>
        </p:nvGrpSpPr>
        <p:grpSpPr>
          <a:xfrm>
            <a:off x="13478173" y="3856492"/>
            <a:ext cx="4821917" cy="6429223"/>
            <a:chOff x="13478173" y="3856492"/>
            <a:chExt cx="4821917" cy="6429223"/>
          </a:xfrm>
        </p:grpSpPr>
        <p:pic>
          <p:nvPicPr>
            <p:cNvPr id="85" name="Object 84"/>
            <p:cNvPicPr>
              <a:picLocks noChangeAspect="1"/>
            </p:cNvPicPr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3478173" y="3856492"/>
              <a:ext cx="4821917" cy="64292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F6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509173" y="7578584"/>
            <a:ext cx="9725923" cy="104762"/>
            <a:chOff x="4509173" y="7578584"/>
            <a:chExt cx="9725923" cy="104762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4509173" y="7578584"/>
              <a:ext cx="2341703" cy="104143"/>
              <a:chOff x="4509173" y="7578584"/>
              <a:chExt cx="2341703" cy="104143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509173" y="7578584"/>
                <a:ext cx="2341703" cy="104143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6952234" y="7578584"/>
              <a:ext cx="2341703" cy="104143"/>
              <a:chOff x="6952234" y="7578584"/>
              <a:chExt cx="2341703" cy="104143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952234" y="7578584"/>
                <a:ext cx="2341703" cy="104143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422241" y="7578584"/>
              <a:ext cx="2341703" cy="104143"/>
              <a:chOff x="9422241" y="7578584"/>
              <a:chExt cx="2341703" cy="104143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422241" y="7578584"/>
                <a:ext cx="2341703" cy="104143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1892239" y="7578584"/>
              <a:ext cx="2341703" cy="104143"/>
              <a:chOff x="11892239" y="7578584"/>
              <a:chExt cx="2341703" cy="104143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1892239" y="7578584"/>
                <a:ext cx="2341703" cy="104143"/>
              </a:xfrm>
              <a:prstGeom prst="rect">
                <a:avLst/>
              </a:prstGeom>
            </p:spPr>
          </p:pic>
        </p:grpSp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4017" y="1822306"/>
            <a:ext cx="16195606" cy="711224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943723" y="790563"/>
            <a:ext cx="16398268" cy="57056"/>
            <a:chOff x="943723" y="790563"/>
            <a:chExt cx="16398268" cy="57056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3723" y="790563"/>
              <a:ext cx="16398268" cy="57056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43723" y="1582540"/>
            <a:ext cx="16398268" cy="57056"/>
            <a:chOff x="943723" y="1582540"/>
            <a:chExt cx="16398268" cy="57056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3723" y="1582540"/>
              <a:ext cx="16398268" cy="57056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06424" y="7855605"/>
            <a:ext cx="9038446" cy="2414827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0926437" y="2141599"/>
            <a:ext cx="2545715" cy="4389165"/>
            <a:chOff x="10926437" y="2141599"/>
            <a:chExt cx="2545715" cy="4389165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26437" y="2141599"/>
              <a:ext cx="2545715" cy="4389165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4385066" y="3888981"/>
            <a:ext cx="1149767" cy="3444995"/>
            <a:chOff x="4385066" y="3888981"/>
            <a:chExt cx="1149767" cy="3444995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85066" y="3888981"/>
              <a:ext cx="1149767" cy="3444995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3096932" y="4336181"/>
            <a:ext cx="1745358" cy="3348409"/>
            <a:chOff x="13096932" y="4336181"/>
            <a:chExt cx="1745358" cy="3348409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096932" y="4336181"/>
              <a:ext cx="1745358" cy="3348409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602756" y="1040637"/>
            <a:ext cx="4761642" cy="419814"/>
          </a:xfrm>
          <a:prstGeom prst="rect">
            <a:avLst/>
          </a:prstGeom>
        </p:spPr>
      </p:pic>
      <p:pic>
        <p:nvPicPr>
          <p:cNvPr id="34" name="Object 3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83259" y="822088"/>
            <a:ext cx="6622050" cy="872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2022-05-02T17:48:26Z</dcterms:created>
  <dcterms:modified xsi:type="dcterms:W3CDTF">2022-05-02T17:48:26Z</dcterms:modified>
</cp:coreProperties>
</file>