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526" r:id="rId2"/>
    <p:sldId id="518" r:id="rId3"/>
    <p:sldId id="529" r:id="rId4"/>
    <p:sldId id="309" r:id="rId5"/>
    <p:sldId id="257" r:id="rId6"/>
    <p:sldId id="259" r:id="rId7"/>
    <p:sldId id="258" r:id="rId8"/>
    <p:sldId id="263" r:id="rId9"/>
    <p:sldId id="531" r:id="rId10"/>
    <p:sldId id="266" r:id="rId11"/>
    <p:sldId id="535" r:id="rId12"/>
    <p:sldId id="527" r:id="rId13"/>
    <p:sldId id="269" r:id="rId14"/>
    <p:sldId id="274" r:id="rId15"/>
    <p:sldId id="515" r:id="rId16"/>
    <p:sldId id="542" r:id="rId17"/>
    <p:sldId id="519" r:id="rId18"/>
    <p:sldId id="278" r:id="rId19"/>
    <p:sldId id="271" r:id="rId20"/>
    <p:sldId id="540" r:id="rId21"/>
    <p:sldId id="287" r:id="rId22"/>
    <p:sldId id="288" r:id="rId23"/>
    <p:sldId id="520" r:id="rId24"/>
    <p:sldId id="538" r:id="rId25"/>
    <p:sldId id="528" r:id="rId26"/>
    <p:sldId id="304" r:id="rId27"/>
    <p:sldId id="305" r:id="rId28"/>
    <p:sldId id="530" r:id="rId29"/>
    <p:sldId id="310" r:id="rId30"/>
    <p:sldId id="552" r:id="rId31"/>
    <p:sldId id="314" r:id="rId32"/>
    <p:sldId id="315" r:id="rId33"/>
    <p:sldId id="537" r:id="rId34"/>
    <p:sldId id="536" r:id="rId35"/>
    <p:sldId id="303" r:id="rId36"/>
    <p:sldId id="556" r:id="rId37"/>
    <p:sldId id="521" r:id="rId38"/>
    <p:sldId id="551" r:id="rId39"/>
  </p:sldIdLst>
  <p:sldSz cx="12192000" cy="6858000"/>
  <p:notesSz cx="6858000" cy="9144000"/>
  <p:embeddedFontLst>
    <p:embeddedFont>
      <p:font typeface="G마켓 산스 Medium" panose="02000000000000000000" pitchFamily="50" charset="-127"/>
      <p:regular r:id="rId41"/>
    </p:embeddedFont>
    <p:embeddedFont>
      <p:font typeface="G마켓 산스 TTF Bold" panose="02000000000000000000" pitchFamily="2" charset="-127"/>
      <p:bold r:id="rId42"/>
    </p:embeddedFont>
    <p:embeddedFont>
      <p:font typeface="G마켓 산스 TTF Light" panose="02000000000000000000" pitchFamily="2" charset="-127"/>
      <p:regular r:id="rId43"/>
    </p:embeddedFont>
    <p:embeddedFont>
      <p:font typeface="G마켓 산스 TTF Medium" panose="02000000000000000000" pitchFamily="2" charset="-127"/>
      <p:regular r:id="rId44"/>
    </p:embeddedFont>
    <p:embeddedFont>
      <p:font typeface="맑은 고딕" panose="020B0503020000020004" pitchFamily="50" charset="-127"/>
      <p:regular r:id="rId45"/>
      <p:bold r:id="rId4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hrd" initials="s" lastIdx="1" clrIdx="0">
    <p:extLst>
      <p:ext uri="{19B8F6BF-5375-455C-9EA6-DF929625EA0E}">
        <p15:presenceInfo xmlns:p15="http://schemas.microsoft.com/office/powerpoint/2012/main" userId="smh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D0"/>
    <a:srgbClr val="CD2D2A"/>
    <a:srgbClr val="404040"/>
    <a:srgbClr val="F6F6F6"/>
    <a:srgbClr val="091A51"/>
    <a:srgbClr val="00D3CE"/>
    <a:srgbClr val="F44336"/>
    <a:srgbClr val="44B15B"/>
    <a:srgbClr val="EB212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4" autoAdjust="0"/>
    <p:restoredTop sz="89813" autoAdjust="0"/>
  </p:normalViewPr>
  <p:slideViewPr>
    <p:cSldViewPr snapToGrid="0">
      <p:cViewPr varScale="1">
        <p:scale>
          <a:sx n="103" d="100"/>
          <a:sy n="103" d="100"/>
        </p:scale>
        <p:origin x="76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F5E05-7115-403A-B850-4E851DA9C19B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88A0A-7271-4186-BF69-B0EB385413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62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613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44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692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805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44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집 배경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51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3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5975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695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25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88A0A-7271-4186-BF69-B0EB38541325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84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CA7A84-AD5F-454B-A5C2-1ADF4A0F3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AF63397-BD2E-42F2-B2AC-227283954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517AF0-7EED-4AC3-9194-DF408930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B9141E-515F-40EE-AC7D-6225FC1D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677FE4-F569-4C34-BBF5-23F0E0DE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32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1FE2AD-8253-4664-8FFE-7C2282BE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835C4-D994-4706-A32C-E21369406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428D41-5F5B-40B6-9E3C-4C4F7F713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9C463A-AFD6-4D7D-B9B4-EEB2D626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5D43C4C-1CBB-4426-96A0-814EF322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041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641B3D-B6A1-4F03-AB17-76A216E04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A1F1A6-DFEB-40D3-AC6C-8B3AAF643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5933DF-54CE-4390-ADEB-F851C714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48695C-9DCF-43D8-87A2-745AA632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D1416A-D301-4236-9A07-8CC2E368C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10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80345B-63DD-4ACB-85CE-8E14135C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10A43A-A4CF-4555-9564-CF9AE42BE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0BEE84-3EB6-4E1F-97EF-44A554C07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21346AE-A283-4E1F-A4DA-83A53EED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633543-683E-4415-B336-BFE1C1CDB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43FA8E8-D6DF-4BF1-A38F-8D8C83126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72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A8192D-415C-4B4B-8AC6-453D5C515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E7E0D5F-8E94-41CE-B934-ECDFF7152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3E9214E-487C-478E-8BBA-98AE9F055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F128E-C8A9-4266-B052-F409871E3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FD3F7AE-1BE4-49A5-974A-015B8A4DA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3F260EA-1DE8-431D-B52D-DDF6F2C60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DEFCFB5-F815-4EEE-AA4E-B63CB0C5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8012840-1061-4A2D-AE4B-BCBF7B91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80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08D0B3-B497-4434-B69A-011C62836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5E164CD-2269-42D7-8D79-ED18D8C4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4656384-C28C-44B2-BC69-8A5CF9A9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7C49537-B171-462C-BF35-7E6AE7D4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86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72BDFCA-2547-4EE9-ABD4-47608927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F0378A6-19A0-48F9-8248-E79BDBE2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BF4381-2925-46A3-B086-D0791E88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50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6503A8-6F96-49BA-9D56-FB8EAE468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AC2AF3-7008-43A9-86D8-E478E4D5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06FF6A9-8DE9-425C-B3A2-1E7C3E78A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2379AF-47E0-46C5-A3CE-17931723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E5D687-AF38-4A49-827A-C434F339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D7B978E-0627-458A-B02A-85A691F1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82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3C38F5-F39A-4071-BE14-36421E63C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329ABA4-4710-40DC-84EB-1D955A083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77A7F3-942E-43ED-889D-87FBB1D23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78CA552-2BAC-40A6-A597-989B81296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A8008C2-CE4F-462F-9F20-345305244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37C191-32AA-4A5D-94E9-8031D957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040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0720CC-2F95-4982-8885-01B3FD56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4E70ED-B765-452C-8FCB-37B4298B7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8748AD-7B05-49A0-A45A-76A099C12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B21BCF-386F-43BF-B1F6-FF11AEC2C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B85146-3974-4D39-8D95-892065429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36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76F5965-25F9-4B0E-A2AC-150E6C3A8E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BFA8F-BE5F-46D8-99A2-BBAC04567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5B4FEE-FFB6-422C-A7A5-E98812A2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13F0B4-B98C-4CFD-B645-D9A04F49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F0158E-9699-4454-BA75-227142A7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25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6C76866-B852-4F7D-BB97-A2410D94F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6997A7E-D770-4211-A696-BC13C2F3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F51E8BB-E670-48B7-A206-1ACA54D4E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44B6F-63ED-4D7E-880E-E4880D60A524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7CD361-96F6-460E-B6D9-9045EB3EA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1E9E0-AB81-4821-83E6-8C499275B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D3560-C577-4B1E-8895-9B40A841A1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85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7" Type="http://schemas.openxmlformats.org/officeDocument/2006/relationships/image" Target="../media/image21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5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6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5.PNG"/><Relationship Id="rId21" Type="http://schemas.openxmlformats.org/officeDocument/2006/relationships/image" Target="../media/image50.jpg"/><Relationship Id="rId42" Type="http://schemas.openxmlformats.org/officeDocument/2006/relationships/image" Target="../media/image71.PNG"/><Relationship Id="rId47" Type="http://schemas.openxmlformats.org/officeDocument/2006/relationships/image" Target="../media/image76.PNG"/><Relationship Id="rId63" Type="http://schemas.openxmlformats.org/officeDocument/2006/relationships/image" Target="../media/image92.PNG"/><Relationship Id="rId68" Type="http://schemas.openxmlformats.org/officeDocument/2006/relationships/image" Target="../media/image97.PNG"/><Relationship Id="rId84" Type="http://schemas.openxmlformats.org/officeDocument/2006/relationships/image" Target="../media/image113.PNG"/><Relationship Id="rId89" Type="http://schemas.openxmlformats.org/officeDocument/2006/relationships/image" Target="../media/image118.PNG"/><Relationship Id="rId16" Type="http://schemas.openxmlformats.org/officeDocument/2006/relationships/image" Target="../media/image45.png"/><Relationship Id="rId11" Type="http://schemas.openxmlformats.org/officeDocument/2006/relationships/image" Target="../media/image40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53" Type="http://schemas.openxmlformats.org/officeDocument/2006/relationships/image" Target="../media/image82.PNG"/><Relationship Id="rId58" Type="http://schemas.openxmlformats.org/officeDocument/2006/relationships/image" Target="../media/image87.PNG"/><Relationship Id="rId74" Type="http://schemas.openxmlformats.org/officeDocument/2006/relationships/image" Target="../media/image103.PNG"/><Relationship Id="rId79" Type="http://schemas.openxmlformats.org/officeDocument/2006/relationships/image" Target="../media/image108.PNG"/><Relationship Id="rId102" Type="http://schemas.openxmlformats.org/officeDocument/2006/relationships/image" Target="../media/image3.svg"/><Relationship Id="rId5" Type="http://schemas.openxmlformats.org/officeDocument/2006/relationships/image" Target="../media/image34.PNG"/><Relationship Id="rId90" Type="http://schemas.openxmlformats.org/officeDocument/2006/relationships/image" Target="../media/image119.PNG"/><Relationship Id="rId95" Type="http://schemas.openxmlformats.org/officeDocument/2006/relationships/image" Target="../media/image124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43" Type="http://schemas.openxmlformats.org/officeDocument/2006/relationships/image" Target="../media/image72.PNG"/><Relationship Id="rId48" Type="http://schemas.openxmlformats.org/officeDocument/2006/relationships/image" Target="../media/image77.PNG"/><Relationship Id="rId64" Type="http://schemas.openxmlformats.org/officeDocument/2006/relationships/image" Target="../media/image93.PNG"/><Relationship Id="rId69" Type="http://schemas.openxmlformats.org/officeDocument/2006/relationships/image" Target="../media/image98.PNG"/><Relationship Id="rId80" Type="http://schemas.openxmlformats.org/officeDocument/2006/relationships/image" Target="../media/image109.PNG"/><Relationship Id="rId85" Type="http://schemas.openxmlformats.org/officeDocument/2006/relationships/image" Target="../media/image114.PNG"/><Relationship Id="rId12" Type="http://schemas.openxmlformats.org/officeDocument/2006/relationships/image" Target="../media/image41.PNG"/><Relationship Id="rId17" Type="http://schemas.openxmlformats.org/officeDocument/2006/relationships/image" Target="../media/image46.jpg"/><Relationship Id="rId25" Type="http://schemas.openxmlformats.org/officeDocument/2006/relationships/image" Target="../media/image54.PNG"/><Relationship Id="rId33" Type="http://schemas.openxmlformats.org/officeDocument/2006/relationships/image" Target="../media/image62.PNG"/><Relationship Id="rId38" Type="http://schemas.openxmlformats.org/officeDocument/2006/relationships/image" Target="../media/image67.PNG"/><Relationship Id="rId46" Type="http://schemas.openxmlformats.org/officeDocument/2006/relationships/image" Target="../media/image75.PNG"/><Relationship Id="rId59" Type="http://schemas.openxmlformats.org/officeDocument/2006/relationships/image" Target="../media/image88.PNG"/><Relationship Id="rId67" Type="http://schemas.openxmlformats.org/officeDocument/2006/relationships/image" Target="../media/image96.PNG"/><Relationship Id="rId103" Type="http://schemas.openxmlformats.org/officeDocument/2006/relationships/image" Target="../media/image4.png"/><Relationship Id="rId20" Type="http://schemas.openxmlformats.org/officeDocument/2006/relationships/image" Target="../media/image49.PNG"/><Relationship Id="rId41" Type="http://schemas.openxmlformats.org/officeDocument/2006/relationships/image" Target="../media/image70.PNG"/><Relationship Id="rId54" Type="http://schemas.openxmlformats.org/officeDocument/2006/relationships/image" Target="../media/image83.PNG"/><Relationship Id="rId62" Type="http://schemas.openxmlformats.org/officeDocument/2006/relationships/image" Target="../media/image91.PNG"/><Relationship Id="rId70" Type="http://schemas.openxmlformats.org/officeDocument/2006/relationships/image" Target="../media/image99.PNG"/><Relationship Id="rId75" Type="http://schemas.openxmlformats.org/officeDocument/2006/relationships/image" Target="../media/image104.PNG"/><Relationship Id="rId83" Type="http://schemas.openxmlformats.org/officeDocument/2006/relationships/image" Target="../media/image112.PNG"/><Relationship Id="rId88" Type="http://schemas.openxmlformats.org/officeDocument/2006/relationships/image" Target="../media/image117.PNG"/><Relationship Id="rId91" Type="http://schemas.openxmlformats.org/officeDocument/2006/relationships/image" Target="../media/image120.PNG"/><Relationship Id="rId96" Type="http://schemas.openxmlformats.org/officeDocument/2006/relationships/image" Target="../media/image1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39.PNG"/><Relationship Id="rId31" Type="http://schemas.openxmlformats.org/officeDocument/2006/relationships/image" Target="../media/image60.PNG"/><Relationship Id="rId44" Type="http://schemas.openxmlformats.org/officeDocument/2006/relationships/image" Target="../media/image73.PNG"/><Relationship Id="rId52" Type="http://schemas.openxmlformats.org/officeDocument/2006/relationships/image" Target="../media/image81.PNG"/><Relationship Id="rId60" Type="http://schemas.openxmlformats.org/officeDocument/2006/relationships/image" Target="../media/image89.PNG"/><Relationship Id="rId65" Type="http://schemas.openxmlformats.org/officeDocument/2006/relationships/image" Target="../media/image94.PNG"/><Relationship Id="rId73" Type="http://schemas.openxmlformats.org/officeDocument/2006/relationships/image" Target="../media/image102.PNG"/><Relationship Id="rId78" Type="http://schemas.openxmlformats.org/officeDocument/2006/relationships/image" Target="../media/image107.PNG"/><Relationship Id="rId81" Type="http://schemas.openxmlformats.org/officeDocument/2006/relationships/image" Target="../media/image110.PNG"/><Relationship Id="rId86" Type="http://schemas.openxmlformats.org/officeDocument/2006/relationships/image" Target="../media/image115.PNG"/><Relationship Id="rId94" Type="http://schemas.openxmlformats.org/officeDocument/2006/relationships/image" Target="../media/image123.PNG"/><Relationship Id="rId99" Type="http://schemas.openxmlformats.org/officeDocument/2006/relationships/image" Target="../media/image128.PNG"/><Relationship Id="rId101" Type="http://schemas.openxmlformats.org/officeDocument/2006/relationships/image" Target="../media/image2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9" Type="http://schemas.openxmlformats.org/officeDocument/2006/relationships/image" Target="../media/image68.PNG"/><Relationship Id="rId34" Type="http://schemas.openxmlformats.org/officeDocument/2006/relationships/image" Target="../media/image63.PNG"/><Relationship Id="rId50" Type="http://schemas.openxmlformats.org/officeDocument/2006/relationships/image" Target="../media/image79.PNG"/><Relationship Id="rId55" Type="http://schemas.openxmlformats.org/officeDocument/2006/relationships/image" Target="../media/image84.PNG"/><Relationship Id="rId76" Type="http://schemas.openxmlformats.org/officeDocument/2006/relationships/image" Target="../media/image105.PNG"/><Relationship Id="rId97" Type="http://schemas.openxmlformats.org/officeDocument/2006/relationships/image" Target="../media/image126.PNG"/><Relationship Id="rId104" Type="http://schemas.openxmlformats.org/officeDocument/2006/relationships/image" Target="../media/image5.svg"/><Relationship Id="rId7" Type="http://schemas.openxmlformats.org/officeDocument/2006/relationships/image" Target="../media/image36.PNG"/><Relationship Id="rId71" Type="http://schemas.openxmlformats.org/officeDocument/2006/relationships/image" Target="../media/image100.PNG"/><Relationship Id="rId92" Type="http://schemas.openxmlformats.org/officeDocument/2006/relationships/image" Target="../media/image121.PNG"/><Relationship Id="rId2" Type="http://schemas.openxmlformats.org/officeDocument/2006/relationships/image" Target="../media/image31.png"/><Relationship Id="rId29" Type="http://schemas.openxmlformats.org/officeDocument/2006/relationships/image" Target="../media/image58.PNG"/><Relationship Id="rId24" Type="http://schemas.openxmlformats.org/officeDocument/2006/relationships/image" Target="../media/image53.jpg"/><Relationship Id="rId40" Type="http://schemas.openxmlformats.org/officeDocument/2006/relationships/image" Target="../media/image69.PNG"/><Relationship Id="rId45" Type="http://schemas.openxmlformats.org/officeDocument/2006/relationships/image" Target="../media/image74.PNG"/><Relationship Id="rId66" Type="http://schemas.openxmlformats.org/officeDocument/2006/relationships/image" Target="../media/image95.PNG"/><Relationship Id="rId87" Type="http://schemas.openxmlformats.org/officeDocument/2006/relationships/image" Target="../media/image116.PNG"/><Relationship Id="rId61" Type="http://schemas.openxmlformats.org/officeDocument/2006/relationships/image" Target="../media/image90.PNG"/><Relationship Id="rId82" Type="http://schemas.openxmlformats.org/officeDocument/2006/relationships/image" Target="../media/image111.PNG"/><Relationship Id="rId19" Type="http://schemas.openxmlformats.org/officeDocument/2006/relationships/image" Target="../media/image48.PNG"/><Relationship Id="rId14" Type="http://schemas.openxmlformats.org/officeDocument/2006/relationships/image" Target="../media/image43.PNG"/><Relationship Id="rId30" Type="http://schemas.openxmlformats.org/officeDocument/2006/relationships/image" Target="../media/image59.PNG"/><Relationship Id="rId35" Type="http://schemas.openxmlformats.org/officeDocument/2006/relationships/image" Target="../media/image64.PNG"/><Relationship Id="rId56" Type="http://schemas.openxmlformats.org/officeDocument/2006/relationships/image" Target="../media/image85.PNG"/><Relationship Id="rId77" Type="http://schemas.openxmlformats.org/officeDocument/2006/relationships/image" Target="../media/image106.PNG"/><Relationship Id="rId100" Type="http://schemas.openxmlformats.org/officeDocument/2006/relationships/image" Target="../media/image129.PNG"/><Relationship Id="rId8" Type="http://schemas.openxmlformats.org/officeDocument/2006/relationships/image" Target="../media/image37.png"/><Relationship Id="rId51" Type="http://schemas.openxmlformats.org/officeDocument/2006/relationships/image" Target="../media/image80.PNG"/><Relationship Id="rId72" Type="http://schemas.openxmlformats.org/officeDocument/2006/relationships/image" Target="../media/image101.PNG"/><Relationship Id="rId93" Type="http://schemas.openxmlformats.org/officeDocument/2006/relationships/image" Target="../media/image122.PNG"/><Relationship Id="rId98" Type="http://schemas.openxmlformats.org/officeDocument/2006/relationships/image" Target="../media/image127.PNG"/><Relationship Id="rId3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5.sv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3B69D3-458E-4EB9-A093-62E3621A3E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ED444FA-CCB2-4939-B80D-D6C02A563F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1936853" y="2130335"/>
            <a:ext cx="831830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취업률 </a:t>
            </a:r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86% </a:t>
            </a:r>
            <a:r>
              <a:rPr lang="ko-KR" altLang="en-US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달성비결</a:t>
            </a:r>
            <a:endParaRPr lang="en-US" altLang="ko-KR" sz="6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지금 공개합니다</a:t>
            </a:r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0A8087FB-8B67-4188-9013-C4B705ADC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585" y="1250302"/>
            <a:ext cx="3458830" cy="490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526789-A988-403D-BA07-49C62A8F9317}"/>
              </a:ext>
            </a:extLst>
          </p:cNvPr>
          <p:cNvSpPr txBox="1"/>
          <p:nvPr/>
        </p:nvSpPr>
        <p:spPr>
          <a:xfrm>
            <a:off x="2094744" y="4496712"/>
            <a:ext cx="8002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AI·</a:t>
            </a:r>
            <a:r>
              <a:rPr lang="ko-KR" altLang="en-US" sz="2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빅데이터</a:t>
            </a:r>
            <a:r>
              <a:rPr lang="en-US" altLang="ko-KR" sz="2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·</a:t>
            </a:r>
            <a:r>
              <a:rPr lang="ko-KR" altLang="en-US" sz="28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풀스택</a:t>
            </a:r>
            <a:r>
              <a:rPr lang="ko-KR" altLang="en-US" sz="2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취업연계 무료교육 사전설명회</a:t>
            </a:r>
          </a:p>
        </p:txBody>
      </p:sp>
      <p:pic>
        <p:nvPicPr>
          <p:cNvPr id="23" name="그래픽 22">
            <a:extLst>
              <a:ext uri="{FF2B5EF4-FFF2-40B4-BE49-F238E27FC236}">
                <a16:creationId xmlns:a16="http://schemas.microsoft.com/office/drawing/2014/main" id="{8B2DCEA5-EE0A-BD71-1B2F-7761A42C3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80858B5-4D39-D84E-BAA5-3A3CF57057C1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07405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래픽 8">
            <a:extLst>
              <a:ext uri="{FF2B5EF4-FFF2-40B4-BE49-F238E27FC236}">
                <a16:creationId xmlns:a16="http://schemas.microsoft.com/office/drawing/2014/main" id="{C6E55DAA-B2FE-4664-9BA5-B291843E5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2004" y="2113802"/>
            <a:ext cx="5067991" cy="7182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830D22-902C-48F8-A3C1-92A5C27991F3}"/>
              </a:ext>
            </a:extLst>
          </p:cNvPr>
          <p:cNvSpPr txBox="1"/>
          <p:nvPr/>
        </p:nvSpPr>
        <p:spPr>
          <a:xfrm>
            <a:off x="1035049" y="3079151"/>
            <a:ext cx="10121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어떤 곳 일까요</a:t>
            </a:r>
            <a:r>
              <a:rPr lang="en-US" altLang="ko-KR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?</a:t>
            </a:r>
            <a:endParaRPr lang="ko-KR" altLang="en-US" sz="80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4907EC0-DC51-FED1-9BF3-FA1A8A6070DD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16" name="그래픽 15">
              <a:extLst>
                <a:ext uri="{FF2B5EF4-FFF2-40B4-BE49-F238E27FC236}">
                  <a16:creationId xmlns:a16="http://schemas.microsoft.com/office/drawing/2014/main" id="{5DED4B58-9CC3-97A7-08EC-307D847CC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302C0D-C50A-1C4E-6AAC-7FA00867561B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BDB0E4-189E-383F-A311-02C2BFF60EDE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2" name="그래픽 1">
              <a:extLst>
                <a:ext uri="{FF2B5EF4-FFF2-40B4-BE49-F238E27FC236}">
                  <a16:creationId xmlns:a16="http://schemas.microsoft.com/office/drawing/2014/main" id="{6C36B633-6467-9196-8D96-6892710A4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14E8A38-F8CD-A02A-C873-6AB505585814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81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87F9643-4022-480D-A661-1463EA859000}"/>
              </a:ext>
            </a:extLst>
          </p:cNvPr>
          <p:cNvSpPr txBox="1"/>
          <p:nvPr/>
        </p:nvSpPr>
        <p:spPr>
          <a:xfrm>
            <a:off x="1035050" y="2210126"/>
            <a:ext cx="101219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전국</a:t>
            </a: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TOP3  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빅데이터</a:t>
            </a:r>
            <a:endParaRPr lang="en-US" altLang="ko-KR" sz="5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인공지능  </a:t>
            </a: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54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풀스택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전액무료</a:t>
            </a:r>
            <a:endParaRPr lang="en-US" altLang="ko-KR" sz="5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취업교육  </a:t>
            </a: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연</a:t>
            </a:r>
            <a:r>
              <a:rPr lang="en-US" altLang="ko-KR" sz="5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60</a:t>
            </a:r>
            <a:r>
              <a:rPr lang="ko-KR" altLang="en-US" sz="54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개과정</a:t>
            </a:r>
            <a:endParaRPr lang="ko-KR" altLang="en-US" sz="5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925C45B-B734-299E-3996-C79AAEF7BECB}"/>
              </a:ext>
            </a:extLst>
          </p:cNvPr>
          <p:cNvGrpSpPr/>
          <p:nvPr/>
        </p:nvGrpSpPr>
        <p:grpSpPr>
          <a:xfrm>
            <a:off x="2254780" y="5774577"/>
            <a:ext cx="7682440" cy="472845"/>
            <a:chOff x="1696935" y="5822202"/>
            <a:chExt cx="7682440" cy="472845"/>
          </a:xfrm>
        </p:grpSpPr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06344844-FB4D-C8DD-382D-036F935DC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1FF1CD-24AA-C90F-BE3E-65388D474472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F63B2972-CABD-BF1D-CAC0-DD98A99CE396}"/>
              </a:ext>
            </a:extLst>
          </p:cNvPr>
          <p:cNvGrpSpPr/>
          <p:nvPr/>
        </p:nvGrpSpPr>
        <p:grpSpPr>
          <a:xfrm>
            <a:off x="2533650" y="963152"/>
            <a:ext cx="7124700" cy="765556"/>
            <a:chOff x="2121679" y="928021"/>
            <a:chExt cx="7124700" cy="765556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D061AA67-2D39-80E1-9E3F-2A12F3E3AC6C}"/>
                </a:ext>
              </a:extLst>
            </p:cNvPr>
            <p:cNvSpPr/>
            <p:nvPr/>
          </p:nvSpPr>
          <p:spPr>
            <a:xfrm>
              <a:off x="2121679" y="928021"/>
              <a:ext cx="7124700" cy="76555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404040"/>
                </a:solidFill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88310BC-BC99-2E18-EFCF-B1F40DC2E553}"/>
                </a:ext>
              </a:extLst>
            </p:cNvPr>
            <p:cNvSpPr txBox="1"/>
            <p:nvPr/>
          </p:nvSpPr>
          <p:spPr>
            <a:xfrm>
              <a:off x="2321570" y="1041761"/>
              <a:ext cx="67249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>
                  <a:solidFill>
                    <a:srgbClr val="404040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키워드로 알아보는 스마트인재개발원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504FF12-0979-D5CF-5CC0-FC8DBF9C31E1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7E04E3BF-56B4-3A86-9DE2-760872724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0A6D275-9E6A-518E-885E-6FF22F1E843F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82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3780302" y="2901147"/>
            <a:ext cx="4745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3,000</a:t>
            </a:r>
            <a:r>
              <a:rPr lang="ko-KR" altLang="en-US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3939801" y="2070150"/>
            <a:ext cx="4312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6</a:t>
            </a:r>
            <a:r>
              <a:rPr lang="ko-KR" altLang="en-US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년간 수료인원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18B7A58-EF31-DF78-A744-264C0944A5BF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12" name="그래픽 11">
              <a:extLst>
                <a:ext uri="{FF2B5EF4-FFF2-40B4-BE49-F238E27FC236}">
                  <a16:creationId xmlns:a16="http://schemas.microsoft.com/office/drawing/2014/main" id="{C5B48321-E4F0-11AF-5411-179BF98A7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F113A0-0C26-99C2-67CE-4A18B832CB8A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DE13477-23C1-1A13-C11E-A0C190881508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FBE8A5E8-15A4-81A9-177E-8D84074F2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3C71A6-E874-CD10-FD61-37D5D4D2F551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4893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3999112" y="2901147"/>
            <a:ext cx="41937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1,815</a:t>
            </a:r>
            <a:r>
              <a:rPr lang="ko-KR" altLang="en-US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3125475" y="2070150"/>
            <a:ext cx="5941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프로젝트 포트폴리오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6FCD07D-9EDD-DE3D-2E88-6ABA78C4DAFB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12" name="그래픽 11">
              <a:extLst>
                <a:ext uri="{FF2B5EF4-FFF2-40B4-BE49-F238E27FC236}">
                  <a16:creationId xmlns:a16="http://schemas.microsoft.com/office/drawing/2014/main" id="{40452D80-5AE0-2452-F666-0ABC97327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E37DA5-E5CF-8D4B-BCC2-54E5DF1FD404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E4191B-5181-133B-6C3E-AF418D3EC897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9799A040-973A-03B4-566A-E1AFA0D7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7AFE189-6481-875B-A8A3-030C439FDAB2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66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4704434" y="2901147"/>
            <a:ext cx="27831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95%</a:t>
            </a:r>
            <a:endParaRPr lang="ko-KR" altLang="en-US" sz="8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4273227" y="2070150"/>
            <a:ext cx="3645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2021 </a:t>
            </a:r>
            <a:r>
              <a:rPr lang="ko-KR" altLang="en-US" sz="48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수료율</a:t>
            </a:r>
            <a:endParaRPr lang="ko-KR" altLang="en-US" sz="48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A2C01D2-4BC6-7566-AB74-AE1F7C16BBC1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0A4DF60A-9DE8-48C7-9403-087373D6C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C8ECDA-7183-48AB-A052-228E33AB7332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41172C3-1A09-B76E-5565-4F8C9CEB361A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2A26776F-9278-0DD3-0BC3-B8D04D227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8C049E3-76ED-C503-AFA1-8AAD6B99952C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424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4694014" y="2901147"/>
            <a:ext cx="28039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94%</a:t>
            </a:r>
            <a:endParaRPr lang="ko-KR" altLang="en-US" sz="8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4273225" y="2070150"/>
            <a:ext cx="3645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2021 </a:t>
            </a:r>
            <a:r>
              <a:rPr lang="ko-KR" altLang="en-US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취업률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1091BC3-C886-776F-85BD-280274C3527E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1554BA31-77A0-D4A0-50EC-830C2B20A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88BE6E-81EE-B051-3E72-28355CCFC005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FB7ABFB-A1DA-904E-B95A-F65A347D884F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D5732465-76C9-9E73-1F8D-9F5EAA850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C8257D-B733-C34E-4676-A42E50B4FBE6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20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7B7E83E-6CF5-4A00-B295-63A1B3B37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6213" r="25998"/>
          <a:stretch/>
        </p:blipFill>
        <p:spPr>
          <a:xfrm>
            <a:off x="0" y="447019"/>
            <a:ext cx="4241800" cy="6410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854EA-5BAC-4229-B731-31F51DB83C43}"/>
              </a:ext>
            </a:extLst>
          </p:cNvPr>
          <p:cNvSpPr txBox="1"/>
          <p:nvPr/>
        </p:nvSpPr>
        <p:spPr>
          <a:xfrm>
            <a:off x="4241800" y="1050524"/>
            <a:ext cx="68227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취업까지 </a:t>
            </a:r>
            <a:r>
              <a:rPr lang="en-US" altLang="ko-KR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6</a:t>
            </a:r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개월</a:t>
            </a:r>
            <a:r>
              <a:rPr lang="en-US" altLang="ko-KR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어떻게 가능했을까요</a:t>
            </a:r>
            <a:r>
              <a:rPr lang="en-US" altLang="ko-K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?</a:t>
            </a:r>
            <a:endParaRPr lang="ko-KR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5D7FF600-6A60-4776-A635-42760830598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7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7038" y="5777010"/>
            <a:ext cx="2888403" cy="409380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CF890394-3C92-A80B-CF50-4A5143F87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53DAFC-904C-7787-D287-971FCA7F86FA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590933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CFAC225-52B0-46D2-8BE6-F2F84BBE2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6213" r="25998"/>
          <a:stretch/>
        </p:blipFill>
        <p:spPr>
          <a:xfrm>
            <a:off x="7188200" y="447019"/>
            <a:ext cx="4241800" cy="6410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BF006F-0B60-444F-8919-980D14CDED1B}"/>
              </a:ext>
            </a:extLst>
          </p:cNvPr>
          <p:cNvSpPr txBox="1"/>
          <p:nvPr/>
        </p:nvSpPr>
        <p:spPr>
          <a:xfrm>
            <a:off x="1396579" y="2100698"/>
            <a:ext cx="64202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완벽히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 트렌드</a:t>
            </a:r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를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반영</a:t>
            </a:r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하다</a:t>
            </a:r>
            <a:r>
              <a:rPr lang="en-US" altLang="ko-KR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!</a:t>
            </a:r>
            <a:endParaRPr lang="ko-KR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76466-CA5F-444A-B629-F8906490112B}"/>
              </a:ext>
            </a:extLst>
          </p:cNvPr>
          <p:cNvSpPr txBox="1"/>
          <p:nvPr/>
        </p:nvSpPr>
        <p:spPr>
          <a:xfrm>
            <a:off x="1396578" y="972809"/>
            <a:ext cx="6420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90D0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01.</a:t>
            </a:r>
            <a:endParaRPr lang="ko-KR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8D7D03DE-8568-429E-8617-1D10C41755F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7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90" y="5465479"/>
            <a:ext cx="2681186" cy="38001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0D5A90C-211A-4EDD-AF53-C5F8E5A57E63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6B2FDB9A-EF75-7467-01EF-F547AEF5D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201960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014C18-12BA-3724-DA1E-1E8FEDC63E9C}"/>
              </a:ext>
            </a:extLst>
          </p:cNvPr>
          <p:cNvSpPr txBox="1"/>
          <p:nvPr/>
        </p:nvSpPr>
        <p:spPr>
          <a:xfrm>
            <a:off x="9915369" y="863599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344590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2379282" y="871443"/>
            <a:ext cx="7433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왜 배운 사람을 찾을까요</a:t>
            </a:r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?”</a:t>
            </a:r>
            <a:endParaRPr lang="ko-KR" altLang="en-US" sz="48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9C16EBB1-EE9F-4D34-820E-5E8E2CD6E1A5}"/>
              </a:ext>
            </a:extLst>
          </p:cNvPr>
          <p:cNvSpPr/>
          <p:nvPr/>
        </p:nvSpPr>
        <p:spPr>
          <a:xfrm>
            <a:off x="1133447" y="2463800"/>
            <a:ext cx="2476500" cy="247650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기업</a:t>
            </a:r>
            <a:r>
              <a:rPr lang="en-US" altLang="ko-KR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,</a:t>
            </a:r>
          </a:p>
          <a:p>
            <a:pPr algn="ctr"/>
            <a:r>
              <a:rPr lang="ko-KR" altLang="en-US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서비스</a:t>
            </a:r>
            <a:r>
              <a:rPr lang="en-US" altLang="ko-KR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,</a:t>
            </a:r>
          </a:p>
          <a:p>
            <a:pPr algn="ctr"/>
            <a:r>
              <a:rPr lang="ko-KR" altLang="en-US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제품</a:t>
            </a:r>
            <a:endParaRPr lang="en-US" altLang="ko-KR" sz="32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75F163DF-FDC3-4291-A3A6-EA3A60F132CA}"/>
              </a:ext>
            </a:extLst>
          </p:cNvPr>
          <p:cNvSpPr/>
          <p:nvPr/>
        </p:nvSpPr>
        <p:spPr>
          <a:xfrm>
            <a:off x="4159486" y="2463800"/>
            <a:ext cx="2476500" cy="247650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디지털</a:t>
            </a:r>
            <a:endParaRPr lang="en-US" altLang="ko-KR" sz="32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기술</a:t>
            </a:r>
            <a:endParaRPr lang="en-US" altLang="ko-KR" sz="32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4211AE-B71A-4CD3-A956-C5C431FACA51}"/>
              </a:ext>
            </a:extLst>
          </p:cNvPr>
          <p:cNvSpPr txBox="1"/>
          <p:nvPr/>
        </p:nvSpPr>
        <p:spPr>
          <a:xfrm>
            <a:off x="3651013" y="3378885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</a:rPr>
              <a:t>+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763879-14BC-4DE3-97BB-03A139AAAAC3}"/>
              </a:ext>
            </a:extLst>
          </p:cNvPr>
          <p:cNvSpPr txBox="1"/>
          <p:nvPr/>
        </p:nvSpPr>
        <p:spPr>
          <a:xfrm>
            <a:off x="6683638" y="3378885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</a:rPr>
              <a:t>=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120550C-9F6F-4C60-B3D6-16019584EF9C}"/>
              </a:ext>
            </a:extLst>
          </p:cNvPr>
          <p:cNvSpPr/>
          <p:nvPr/>
        </p:nvSpPr>
        <p:spPr>
          <a:xfrm>
            <a:off x="7239763" y="2463800"/>
            <a:ext cx="3685305" cy="2476500"/>
          </a:xfrm>
          <a:prstGeom prst="roundRect">
            <a:avLst>
              <a:gd name="adj" fmla="val 1140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수익성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자동화</a:t>
            </a:r>
            <a:endParaRPr lang="en-US" altLang="ko-KR" sz="32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신규분야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성과</a:t>
            </a:r>
            <a:endParaRPr lang="en-US" altLang="ko-KR" sz="32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#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고용창출 등</a:t>
            </a:r>
            <a:endParaRPr lang="en-US" altLang="ko-KR" sz="32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A7E7AF-8D43-78C4-581B-BFEF97E77AC8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FD2D212C-2FA1-9112-39EF-0A60AA049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A3AC1B-CC9E-AA7A-739C-5D185D7F862F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17" name="그래픽 16">
            <a:extLst>
              <a:ext uri="{FF2B5EF4-FFF2-40B4-BE49-F238E27FC236}">
                <a16:creationId xmlns:a16="http://schemas.microsoft.com/office/drawing/2014/main" id="{20A88A45-4C0D-99F8-58A8-5FB08D604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BB4272-9969-7A3B-8C2C-611614ED9A92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04471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2183721" y="641928"/>
            <a:ext cx="78245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                     </a:t>
            </a:r>
            <a:r>
              <a:rPr lang="ko-KR" altLang="en-US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    주관기관 </a:t>
            </a:r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86AB0-A21B-0A60-E036-65CAED5D6C4D}"/>
              </a:ext>
            </a:extLst>
          </p:cNvPr>
          <p:cNvSpPr txBox="1"/>
          <p:nvPr/>
        </p:nvSpPr>
        <p:spPr>
          <a:xfrm>
            <a:off x="1520869" y="1556815"/>
            <a:ext cx="9150262" cy="977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2023~2024 </a:t>
            </a:r>
            <a:r>
              <a:rPr lang="ko-KR" altLang="en-US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광주인공지능사관학교 </a:t>
            </a:r>
            <a:r>
              <a:rPr lang="en-US" altLang="ko-KR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3~5</a:t>
            </a:r>
            <a:r>
              <a:rPr lang="ko-KR" altLang="en-US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기를 스마트인재개발원이 운영합니다</a:t>
            </a:r>
            <a:r>
              <a:rPr lang="en-US" altLang="ko-KR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트렌드를 선도할 스마트인재개발원 교육과정에 그 노하우를 그대로 담았습니다</a:t>
            </a:r>
            <a:r>
              <a:rPr lang="en-US" altLang="ko-KR" sz="20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</a:t>
            </a:r>
            <a:endParaRPr lang="ko-KR" altLang="en-US" sz="20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C097CB0-EB85-EB24-C218-DD8F96FD92BD}"/>
              </a:ext>
            </a:extLst>
          </p:cNvPr>
          <p:cNvGrpSpPr/>
          <p:nvPr/>
        </p:nvGrpSpPr>
        <p:grpSpPr>
          <a:xfrm>
            <a:off x="1726160" y="2782248"/>
            <a:ext cx="8739679" cy="2652228"/>
            <a:chOff x="1135251" y="2518709"/>
            <a:chExt cx="8739679" cy="2652228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E2E3C51D-421A-50CF-2F1D-7E92DAA0F7DA}"/>
                </a:ext>
              </a:extLst>
            </p:cNvPr>
            <p:cNvSpPr/>
            <p:nvPr/>
          </p:nvSpPr>
          <p:spPr>
            <a:xfrm>
              <a:off x="1135251" y="2524300"/>
              <a:ext cx="2646637" cy="26466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실전</a:t>
              </a:r>
              <a:endPara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커리큘럼</a:t>
              </a: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9C83084F-7D46-FF52-A0A6-E2201DDE8633}"/>
                </a:ext>
              </a:extLst>
            </p:cNvPr>
            <p:cNvSpPr/>
            <p:nvPr/>
          </p:nvSpPr>
          <p:spPr>
            <a:xfrm>
              <a:off x="4181772" y="2518710"/>
              <a:ext cx="2646637" cy="26466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운영</a:t>
              </a:r>
              <a:r>
                <a:rPr lang="en-US" altLang="ko-KR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/</a:t>
              </a:r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취업</a:t>
              </a:r>
              <a:endPara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노하우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90F7E5AD-81C6-E1D3-C64C-5D02A8BA9CA5}"/>
                </a:ext>
              </a:extLst>
            </p:cNvPr>
            <p:cNvSpPr/>
            <p:nvPr/>
          </p:nvSpPr>
          <p:spPr>
            <a:xfrm>
              <a:off x="7228293" y="2518709"/>
              <a:ext cx="2646637" cy="26466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내부 전문</a:t>
              </a:r>
              <a:endPara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  <a:p>
              <a:pPr algn="ctr"/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강사진</a:t>
              </a:r>
            </a:p>
          </p:txBody>
        </p:sp>
      </p:grpSp>
      <p:pic>
        <p:nvPicPr>
          <p:cNvPr id="12" name="그래픽 11">
            <a:extLst>
              <a:ext uri="{FF2B5EF4-FFF2-40B4-BE49-F238E27FC236}">
                <a16:creationId xmlns:a16="http://schemas.microsoft.com/office/drawing/2014/main" id="{9E67735D-C749-9DD8-1D7D-FE5434640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2349" y="544520"/>
            <a:ext cx="4167421" cy="87900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BC5398D9-B219-FC74-AC98-B207F39A9CCC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10" name="그래픽 9">
              <a:extLst>
                <a:ext uri="{FF2B5EF4-FFF2-40B4-BE49-F238E27FC236}">
                  <a16:creationId xmlns:a16="http://schemas.microsoft.com/office/drawing/2014/main" id="{C0860F5E-5E4E-F76B-8D97-35BECD317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B1A713-860E-5A9F-724C-1B37A2BF59D6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16" name="그래픽 15">
            <a:extLst>
              <a:ext uri="{FF2B5EF4-FFF2-40B4-BE49-F238E27FC236}">
                <a16:creationId xmlns:a16="http://schemas.microsoft.com/office/drawing/2014/main" id="{EE3784BF-3F16-C55E-A50D-A1364F43D6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D96814-17C8-665C-9E36-09D70865A55A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705514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333320" y="871443"/>
            <a:ext cx="9525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“2023 </a:t>
            </a:r>
            <a:r>
              <a:rPr lang="ko-KR" altLang="en-US" sz="4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 트렌드를 반영한 수업</a:t>
            </a:r>
            <a:r>
              <a:rPr lang="en-US" altLang="ko-KR" sz="4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”</a:t>
            </a:r>
            <a:endParaRPr lang="ko-KR" altLang="en-US" sz="48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FF2C922-A5A2-46DB-BAB7-7FF75CE0CCCD}"/>
              </a:ext>
            </a:extLst>
          </p:cNvPr>
          <p:cNvGrpSpPr/>
          <p:nvPr/>
        </p:nvGrpSpPr>
        <p:grpSpPr>
          <a:xfrm>
            <a:off x="1130028" y="2228849"/>
            <a:ext cx="9931945" cy="2812985"/>
            <a:chOff x="1333320" y="2533649"/>
            <a:chExt cx="9931945" cy="2812985"/>
          </a:xfrm>
        </p:grpSpPr>
        <p:sp>
          <p:nvSpPr>
            <p:cNvPr id="2" name="타원 1">
              <a:extLst>
                <a:ext uri="{FF2B5EF4-FFF2-40B4-BE49-F238E27FC236}">
                  <a16:creationId xmlns:a16="http://schemas.microsoft.com/office/drawing/2014/main" id="{56017951-C30E-4674-8E23-1FF2A871BAAF}"/>
                </a:ext>
              </a:extLst>
            </p:cNvPr>
            <p:cNvSpPr/>
            <p:nvPr/>
          </p:nvSpPr>
          <p:spPr>
            <a:xfrm>
              <a:off x="3706307" y="2533649"/>
              <a:ext cx="2812985" cy="2812985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빅데이터</a:t>
              </a: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7E73B1D1-7E25-4648-A5ED-22C69A6C93E7}"/>
                </a:ext>
              </a:extLst>
            </p:cNvPr>
            <p:cNvSpPr/>
            <p:nvPr/>
          </p:nvSpPr>
          <p:spPr>
            <a:xfrm>
              <a:off x="6079294" y="2533649"/>
              <a:ext cx="2812985" cy="2812985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인공지능</a:t>
              </a: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79F06199-01B5-4F63-9F58-194E3D1B93BE}"/>
                </a:ext>
              </a:extLst>
            </p:cNvPr>
            <p:cNvSpPr/>
            <p:nvPr/>
          </p:nvSpPr>
          <p:spPr>
            <a:xfrm>
              <a:off x="8452280" y="2533649"/>
              <a:ext cx="2812985" cy="2812985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IoT</a:t>
              </a:r>
              <a:endPara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0F0F66D8-7232-470D-8FDB-D04E1205C19E}"/>
                </a:ext>
              </a:extLst>
            </p:cNvPr>
            <p:cNvSpPr/>
            <p:nvPr/>
          </p:nvSpPr>
          <p:spPr>
            <a:xfrm>
              <a:off x="1333320" y="2533649"/>
              <a:ext cx="2812985" cy="2812985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  <a:p>
              <a:pPr algn="ctr"/>
              <a:r>
                <a:rPr lang="ko-KR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프로그래밍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(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FullStack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)</a:t>
              </a:r>
              <a:endPara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3CEC13-59F4-66DE-1060-CC96E50EA493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E1750715-8F39-DAAB-26BB-77D879AFD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58F313-64C6-ED16-CE9B-8CC01CA3FDB5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8" name="그래픽 7">
            <a:extLst>
              <a:ext uri="{FF2B5EF4-FFF2-40B4-BE49-F238E27FC236}">
                <a16:creationId xmlns:a16="http://schemas.microsoft.com/office/drawing/2014/main" id="{0FF8EB82-25B8-057B-EE29-43B4C9329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EC3B3D-3D87-1280-F75F-FC2E4FCAFA03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9901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>
            <a:extLst>
              <a:ext uri="{FF2B5EF4-FFF2-40B4-BE49-F238E27FC236}">
                <a16:creationId xmlns:a16="http://schemas.microsoft.com/office/drawing/2014/main" id="{E58243A5-ABE9-4B63-BE63-7D6E353D23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55"/>
          <a:stretch/>
        </p:blipFill>
        <p:spPr>
          <a:xfrm>
            <a:off x="6076947" y="0"/>
            <a:ext cx="6115053" cy="6858000"/>
          </a:xfrm>
          <a:prstGeom prst="rect">
            <a:avLst/>
          </a:prstGeom>
        </p:spPr>
      </p:pic>
      <p:sp>
        <p:nvSpPr>
          <p:cNvPr id="75" name="직사각형 74">
            <a:extLst>
              <a:ext uri="{FF2B5EF4-FFF2-40B4-BE49-F238E27FC236}">
                <a16:creationId xmlns:a16="http://schemas.microsoft.com/office/drawing/2014/main" id="{81F592E6-BF1B-4EC0-88D2-A65428911D6D}"/>
              </a:ext>
            </a:extLst>
          </p:cNvPr>
          <p:cNvSpPr/>
          <p:nvPr/>
        </p:nvSpPr>
        <p:spPr>
          <a:xfrm>
            <a:off x="6076946" y="0"/>
            <a:ext cx="6115054" cy="6858000"/>
          </a:xfrm>
          <a:prstGeom prst="rect">
            <a:avLst/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빅데이터</a:t>
            </a:r>
            <a:endParaRPr lang="en-US" altLang="ko-KR" sz="48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48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인공지능</a:t>
            </a:r>
            <a:endParaRPr lang="en-US" altLang="ko-KR" sz="48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48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사물인터넷</a:t>
            </a:r>
          </a:p>
        </p:txBody>
      </p:sp>
      <p:pic>
        <p:nvPicPr>
          <p:cNvPr id="66" name="그림 65">
            <a:extLst>
              <a:ext uri="{FF2B5EF4-FFF2-40B4-BE49-F238E27FC236}">
                <a16:creationId xmlns:a16="http://schemas.microsoft.com/office/drawing/2014/main" id="{58AB8455-EF38-4F6E-BB81-5223F01759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t="24894" r="11530" b="15030"/>
          <a:stretch/>
        </p:blipFill>
        <p:spPr>
          <a:xfrm>
            <a:off x="0" y="0"/>
            <a:ext cx="6076947" cy="6858000"/>
          </a:xfrm>
          <a:prstGeom prst="rect">
            <a:avLst/>
          </a:prstGeom>
        </p:spPr>
      </p:pic>
      <p:sp>
        <p:nvSpPr>
          <p:cNvPr id="61" name="직사각형 60">
            <a:extLst>
              <a:ext uri="{FF2B5EF4-FFF2-40B4-BE49-F238E27FC236}">
                <a16:creationId xmlns:a16="http://schemas.microsoft.com/office/drawing/2014/main" id="{AC8E931D-6E15-49EF-8510-4AD02B0D630C}"/>
              </a:ext>
            </a:extLst>
          </p:cNvPr>
          <p:cNvSpPr/>
          <p:nvPr/>
        </p:nvSpPr>
        <p:spPr>
          <a:xfrm>
            <a:off x="0" y="0"/>
            <a:ext cx="6076948" cy="6858000"/>
          </a:xfrm>
          <a:prstGeom prst="rect">
            <a:avLst/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모바일 앱</a:t>
            </a:r>
            <a:endParaRPr lang="en-US" altLang="ko-KR" sz="48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48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홈페이지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18F356-2388-43DA-9E11-E2D0DF9AEAAB}"/>
              </a:ext>
            </a:extLst>
          </p:cNvPr>
          <p:cNvSpPr txBox="1"/>
          <p:nvPr/>
        </p:nvSpPr>
        <p:spPr>
          <a:xfrm>
            <a:off x="5670982" y="2776229"/>
            <a:ext cx="832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dirty="0">
                <a:solidFill>
                  <a:schemeClr val="bg1"/>
                </a:solidFill>
              </a:rPr>
              <a:t>+</a:t>
            </a:r>
            <a:endParaRPr lang="ko-KR" altLang="en-US" sz="7200" dirty="0">
              <a:solidFill>
                <a:schemeClr val="bg1"/>
              </a:solidFill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29B53CC-ED6C-1BF7-FD77-BA328F3626BE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12" name="그래픽 11">
              <a:extLst>
                <a:ext uri="{FF2B5EF4-FFF2-40B4-BE49-F238E27FC236}">
                  <a16:creationId xmlns:a16="http://schemas.microsoft.com/office/drawing/2014/main" id="{506FA8A1-AD8E-358E-78DD-C90933C33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96C424-1A18-B146-A01A-82401064B2FE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DD6D3D-14D4-686E-73C1-303932C308AC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C5E088F8-209D-B60D-3945-B9EA73743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BF0C09-A72B-F0B8-0B8D-642F24833644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02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8EB3073F-E931-4467-B271-87936E235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55"/>
          <a:stretch/>
        </p:blipFill>
        <p:spPr>
          <a:xfrm>
            <a:off x="6076947" y="0"/>
            <a:ext cx="6115053" cy="685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BEAA5A0-273E-4BD3-8B75-28AE8E79F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t="24894" r="11530" b="15030"/>
          <a:stretch/>
        </p:blipFill>
        <p:spPr>
          <a:xfrm>
            <a:off x="0" y="0"/>
            <a:ext cx="6076947" cy="6858000"/>
          </a:xfrm>
          <a:prstGeom prst="rect">
            <a:avLst/>
          </a:prstGeom>
        </p:spPr>
      </p:pic>
      <p:sp>
        <p:nvSpPr>
          <p:cNvPr id="61" name="직사각형 60">
            <a:extLst>
              <a:ext uri="{FF2B5EF4-FFF2-40B4-BE49-F238E27FC236}">
                <a16:creationId xmlns:a16="http://schemas.microsoft.com/office/drawing/2014/main" id="{AC8E931D-6E15-49EF-8510-4AD02B0D63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9DF77B5-257B-4371-B3AF-EB6D43E0083D}"/>
              </a:ext>
            </a:extLst>
          </p:cNvPr>
          <p:cNvSpPr txBox="1"/>
          <p:nvPr/>
        </p:nvSpPr>
        <p:spPr>
          <a:xfrm>
            <a:off x="749023" y="2496437"/>
            <a:ext cx="10693953" cy="1865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여러분들도 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‘</a:t>
            </a: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배우면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’ </a:t>
            </a: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만들어낼 수 있고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en-US" altLang="ko-KR" sz="6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6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실무에서 활용할 수 있습니다</a:t>
            </a:r>
            <a:r>
              <a:rPr lang="en-US" altLang="ko-KR" sz="6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FA09EE7-1CFA-65F9-6AC2-F32BC5B65D3E}"/>
              </a:ext>
            </a:extLst>
          </p:cNvPr>
          <p:cNvGrpSpPr/>
          <p:nvPr/>
        </p:nvGrpSpPr>
        <p:grpSpPr>
          <a:xfrm>
            <a:off x="2254780" y="5822202"/>
            <a:ext cx="7682440" cy="472845"/>
            <a:chOff x="1696935" y="5822202"/>
            <a:chExt cx="7682440" cy="472845"/>
          </a:xfrm>
        </p:grpSpPr>
        <p:pic>
          <p:nvPicPr>
            <p:cNvPr id="14" name="그래픽 13">
              <a:extLst>
                <a:ext uri="{FF2B5EF4-FFF2-40B4-BE49-F238E27FC236}">
                  <a16:creationId xmlns:a16="http://schemas.microsoft.com/office/drawing/2014/main" id="{0E75C01D-3B00-CB44-B30D-5A50FC71A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DC3617-051E-1BED-3194-40450CF33EA6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1F48952-2EA2-BF55-F5D4-D62B903474A7}"/>
              </a:ext>
            </a:extLst>
          </p:cNvPr>
          <p:cNvGrpSpPr/>
          <p:nvPr/>
        </p:nvGrpSpPr>
        <p:grpSpPr>
          <a:xfrm>
            <a:off x="9800455" y="201960"/>
            <a:ext cx="2144423" cy="1669993"/>
            <a:chOff x="9800455" y="4951760"/>
            <a:chExt cx="2144423" cy="1669993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7A3958A3-8491-588D-FDD8-3BC374439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00455" y="4951760"/>
              <a:ext cx="2144423" cy="1669993"/>
            </a:xfrm>
            <a:prstGeom prst="rect">
              <a:avLst/>
            </a:prstGeom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E19FFB-C382-0B88-04F0-751CE624BCA5}"/>
                </a:ext>
              </a:extLst>
            </p:cNvPr>
            <p:cNvSpPr txBox="1"/>
            <p:nvPr/>
          </p:nvSpPr>
          <p:spPr>
            <a:xfrm>
              <a:off x="9915369" y="5613399"/>
              <a:ext cx="1908331" cy="91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오늘 단 하루</a:t>
              </a:r>
              <a:r>
                <a:rPr lang="en-US" altLang="ko-KR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!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오늘 수강신청 시</a:t>
              </a:r>
              <a:r>
                <a:rPr lang="en-US" altLang="ko-KR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</a:p>
            <a:p>
              <a:r>
                <a:rPr lang="ko-KR" altLang="en-US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선발 가산점 부여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819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C6BDDD-8DEC-45D7-AE83-062BBBFC7261}"/>
              </a:ext>
            </a:extLst>
          </p:cNvPr>
          <p:cNvSpPr txBox="1"/>
          <p:nvPr/>
        </p:nvSpPr>
        <p:spPr>
          <a:xfrm>
            <a:off x="701733" y="657780"/>
            <a:ext cx="4568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나도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,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우리도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endParaRPr lang="en-US" altLang="ko-KR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할 수 있습니다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58F1AA0C-27F5-4B3B-9770-AFC548DB8CE4}"/>
              </a:ext>
            </a:extLst>
          </p:cNvPr>
          <p:cNvSpPr/>
          <p:nvPr/>
        </p:nvSpPr>
        <p:spPr>
          <a:xfrm>
            <a:off x="5101912" y="1993901"/>
            <a:ext cx="3290862" cy="3290862"/>
          </a:xfrm>
          <a:prstGeom prst="ellipse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수강생 중</a:t>
            </a:r>
            <a:endParaRPr lang="en-US" altLang="ko-KR" sz="2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비전공자 비율</a:t>
            </a:r>
            <a:endParaRPr lang="en-US" altLang="ko-KR" sz="2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70%</a:t>
            </a:r>
            <a:endParaRPr lang="ko-KR" altLang="en-US" sz="6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485B3C8E-DBEC-4BF9-91D1-17EF69167753}"/>
              </a:ext>
            </a:extLst>
          </p:cNvPr>
          <p:cNvSpPr/>
          <p:nvPr/>
        </p:nvSpPr>
        <p:spPr>
          <a:xfrm>
            <a:off x="3799227" y="3510393"/>
            <a:ext cx="1774370" cy="1774371"/>
          </a:xfrm>
          <a:prstGeom prst="ellipse">
            <a:avLst/>
          </a:prstGeom>
          <a:solidFill>
            <a:srgbClr val="66BCE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전공자</a:t>
            </a:r>
            <a:endParaRPr lang="en-US" altLang="ko-KR" sz="24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30%</a:t>
            </a:r>
            <a:endParaRPr lang="ko-KR" altLang="en-US" sz="6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E3564183-DC5F-506C-FBCD-54DE374F7B97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501D33BF-D692-F819-297F-FC10F0717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3DA130-EF5B-D05B-33F3-969F83BA7542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6" name="그래픽 5">
            <a:extLst>
              <a:ext uri="{FF2B5EF4-FFF2-40B4-BE49-F238E27FC236}">
                <a16:creationId xmlns:a16="http://schemas.microsoft.com/office/drawing/2014/main" id="{7B43F3AA-8C60-DA47-386C-E15816EA3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3D1731-2AD1-9E1C-91E7-F5F00CE86C52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90693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1EEB86-973A-58F0-6925-249E457DB2E1}"/>
              </a:ext>
            </a:extLst>
          </p:cNvPr>
          <p:cNvSpPr txBox="1"/>
          <p:nvPr/>
        </p:nvSpPr>
        <p:spPr>
          <a:xfrm>
            <a:off x="3749845" y="2644170"/>
            <a:ext cx="46923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이런 분들이 </a:t>
            </a:r>
            <a:endParaRPr lang="en-US" altLang="ko-KR" sz="4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수강하면 좋아요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3769397-B36D-A9F8-C8E0-88D1A754E479}"/>
              </a:ext>
            </a:extLst>
          </p:cNvPr>
          <p:cNvSpPr/>
          <p:nvPr/>
        </p:nvSpPr>
        <p:spPr>
          <a:xfrm>
            <a:off x="5629471" y="669133"/>
            <a:ext cx="5739040" cy="1098550"/>
          </a:xfrm>
          <a:prstGeom prst="roundRect">
            <a:avLst>
              <a:gd name="adj" fmla="val 34389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18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컴공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나온 전공자이지만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, 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제가 회사에 개발자로</a:t>
            </a:r>
            <a:endParaRPr lang="en-US" altLang="ko-KR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입사해서 잘 할 수 있을지 </a:t>
            </a:r>
            <a:r>
              <a:rPr lang="ko-KR" altLang="en-US" sz="18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모르겠어요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.”</a:t>
            </a:r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21B9E28A-E694-B814-C2AD-F836C81BEBCE}"/>
              </a:ext>
            </a:extLst>
          </p:cNvPr>
          <p:cNvSpPr/>
          <p:nvPr/>
        </p:nvSpPr>
        <p:spPr>
          <a:xfrm rot="10800000">
            <a:off x="6534346" y="1743265"/>
            <a:ext cx="323850" cy="276225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89B414D-5838-039E-B261-CFCC7A9A6741}"/>
              </a:ext>
            </a:extLst>
          </p:cNvPr>
          <p:cNvSpPr/>
          <p:nvPr/>
        </p:nvSpPr>
        <p:spPr>
          <a:xfrm>
            <a:off x="446597" y="4541138"/>
            <a:ext cx="3757840" cy="1098550"/>
          </a:xfrm>
          <a:prstGeom prst="roundRect">
            <a:avLst>
              <a:gd name="adj" fmla="val 34389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비전공자이지만 전망이 좋은</a:t>
            </a:r>
            <a:endParaRPr lang="en-US" altLang="ko-KR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개발자 취업에 관심이 있어요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5164AB3-55D7-B45D-A1D8-6AE6BD015AE0}"/>
              </a:ext>
            </a:extLst>
          </p:cNvPr>
          <p:cNvSpPr/>
          <p:nvPr/>
        </p:nvSpPr>
        <p:spPr>
          <a:xfrm>
            <a:off x="940169" y="940690"/>
            <a:ext cx="4286250" cy="1098550"/>
          </a:xfrm>
          <a:prstGeom prst="roundRect">
            <a:avLst>
              <a:gd name="adj" fmla="val 34389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합격률을 높일 수 있는 개발 </a:t>
            </a:r>
            <a:r>
              <a:rPr lang="ko-KR" altLang="en-US" sz="18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프로젝트포트폴리오를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만들고 싶어요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A3038372-2B61-4072-D121-2E83B4EFD6AE}"/>
              </a:ext>
            </a:extLst>
          </p:cNvPr>
          <p:cNvSpPr/>
          <p:nvPr/>
        </p:nvSpPr>
        <p:spPr>
          <a:xfrm rot="10800000">
            <a:off x="4302494" y="1994138"/>
            <a:ext cx="323850" cy="276225"/>
          </a:xfrm>
          <a:prstGeom prst="triangle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D961E53-9FED-92A3-4C68-8B8B8CF92E0C}"/>
              </a:ext>
            </a:extLst>
          </p:cNvPr>
          <p:cNvSpPr/>
          <p:nvPr/>
        </p:nvSpPr>
        <p:spPr>
          <a:xfrm>
            <a:off x="8213357" y="4541138"/>
            <a:ext cx="3440904" cy="1098550"/>
          </a:xfrm>
          <a:prstGeom prst="roundRect">
            <a:avLst>
              <a:gd name="adj" fmla="val 34389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무료로 코딩교육을 받고</a:t>
            </a:r>
            <a:endParaRPr lang="en-US" altLang="ko-KR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취업기회까지 얻고 싶어요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sp>
        <p:nvSpPr>
          <p:cNvPr id="12" name="이등변 삼각형 11">
            <a:extLst>
              <a:ext uri="{FF2B5EF4-FFF2-40B4-BE49-F238E27FC236}">
                <a16:creationId xmlns:a16="http://schemas.microsoft.com/office/drawing/2014/main" id="{920FEA7A-7A91-33BD-F7E2-F629DB9BDCFE}"/>
              </a:ext>
            </a:extLst>
          </p:cNvPr>
          <p:cNvSpPr/>
          <p:nvPr/>
        </p:nvSpPr>
        <p:spPr>
          <a:xfrm>
            <a:off x="8784741" y="4264913"/>
            <a:ext cx="323850" cy="276225"/>
          </a:xfrm>
          <a:prstGeom prst="triangle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605F70B-B2C4-E2B0-C4D0-858525B7F1E6}"/>
              </a:ext>
            </a:extLst>
          </p:cNvPr>
          <p:cNvSpPr/>
          <p:nvPr/>
        </p:nvSpPr>
        <p:spPr>
          <a:xfrm>
            <a:off x="4548287" y="4895660"/>
            <a:ext cx="3324225" cy="1098550"/>
          </a:xfrm>
          <a:prstGeom prst="roundRect">
            <a:avLst>
              <a:gd name="adj" fmla="val 34389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코딩에 관심이 생겨 제대로</a:t>
            </a:r>
            <a:endParaRPr lang="en-US" altLang="ko-KR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개발을 배우고 싶어요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</a:p>
        </p:txBody>
      </p:sp>
      <p:sp>
        <p:nvSpPr>
          <p:cNvPr id="18" name="이등변 삼각형 17">
            <a:extLst>
              <a:ext uri="{FF2B5EF4-FFF2-40B4-BE49-F238E27FC236}">
                <a16:creationId xmlns:a16="http://schemas.microsoft.com/office/drawing/2014/main" id="{50B27944-C44C-63CC-841D-279767AC1FEC}"/>
              </a:ext>
            </a:extLst>
          </p:cNvPr>
          <p:cNvSpPr/>
          <p:nvPr/>
        </p:nvSpPr>
        <p:spPr>
          <a:xfrm>
            <a:off x="6096000" y="4619435"/>
            <a:ext cx="323850" cy="276225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363A5457-EE25-0BBB-5CE1-2481B861E2C4}"/>
              </a:ext>
            </a:extLst>
          </p:cNvPr>
          <p:cNvSpPr/>
          <p:nvPr/>
        </p:nvSpPr>
        <p:spPr>
          <a:xfrm>
            <a:off x="3507891" y="4280549"/>
            <a:ext cx="323850" cy="276225"/>
          </a:xfrm>
          <a:prstGeom prst="triangle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3657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E3ED195-A285-411D-91CB-B8F229E77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6213" r="25998"/>
          <a:stretch/>
        </p:blipFill>
        <p:spPr>
          <a:xfrm>
            <a:off x="7188200" y="447019"/>
            <a:ext cx="4241800" cy="64109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E66B67-5A68-4DB0-B4CA-9997AA991CEC}"/>
              </a:ext>
            </a:extLst>
          </p:cNvPr>
          <p:cNvSpPr txBox="1"/>
          <p:nvPr/>
        </p:nvSpPr>
        <p:spPr>
          <a:xfrm>
            <a:off x="1396579" y="2100698"/>
            <a:ext cx="64202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개강</a:t>
            </a:r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부터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</a:t>
            </a:r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까지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완벽한 케어</a:t>
            </a:r>
            <a:r>
              <a:rPr lang="en-US" altLang="ko-KR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endParaRPr lang="ko-KR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24DD7C-FE18-4F3E-8650-1C604CCA1945}"/>
              </a:ext>
            </a:extLst>
          </p:cNvPr>
          <p:cNvSpPr txBox="1"/>
          <p:nvPr/>
        </p:nvSpPr>
        <p:spPr>
          <a:xfrm>
            <a:off x="1396578" y="972809"/>
            <a:ext cx="6420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90D0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02.</a:t>
            </a:r>
            <a:endParaRPr lang="ko-KR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028B2028-F682-487E-82F7-A909AC6D3D5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7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90" y="5465479"/>
            <a:ext cx="2681186" cy="38001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513C54F-F98E-4ECF-81A9-C7F3F53B7449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603E1A93-7055-FA8F-88A0-0F4D3FD29B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652024-ADFF-2D47-53F7-EF9E684DE07B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37794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390242" y="871443"/>
            <a:ext cx="94115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다년간 연구한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실무중심 커리큘럼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847D61E-F80E-4247-B73A-8AAA19E999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71" t="34286" r="15926" b="18095"/>
          <a:stretch/>
        </p:blipFill>
        <p:spPr>
          <a:xfrm>
            <a:off x="1320803" y="1973941"/>
            <a:ext cx="4615543" cy="3265715"/>
          </a:xfrm>
          <a:prstGeom prst="roundRect">
            <a:avLst>
              <a:gd name="adj" fmla="val 31270"/>
            </a:avLst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3460EAA-329A-4C40-B4D7-2EB38CEC97D6}"/>
              </a:ext>
            </a:extLst>
          </p:cNvPr>
          <p:cNvCxnSpPr/>
          <p:nvPr/>
        </p:nvCxnSpPr>
        <p:spPr>
          <a:xfrm>
            <a:off x="6052460" y="2249714"/>
            <a:ext cx="0" cy="2989942"/>
          </a:xfrm>
          <a:prstGeom prst="line">
            <a:avLst/>
          </a:prstGeom>
          <a:ln>
            <a:solidFill>
              <a:srgbClr val="009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12F34EA-AFED-4C36-8063-D191DB0ACFDF}"/>
              </a:ext>
            </a:extLst>
          </p:cNvPr>
          <p:cNvSpPr/>
          <p:nvPr/>
        </p:nvSpPr>
        <p:spPr>
          <a:xfrm>
            <a:off x="6552820" y="2278743"/>
            <a:ext cx="4147375" cy="872521"/>
          </a:xfrm>
          <a:prstGeom prst="roundRect">
            <a:avLst>
              <a:gd name="adj" fmla="val 13889"/>
            </a:avLst>
          </a:prstGeom>
          <a:solidFill>
            <a:srgbClr val="0090D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Lv. 1 – </a:t>
            </a:r>
            <a:r>
              <a:rPr lang="ko-KR" altLang="en-US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기초 역량강화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81B4D247-1A87-46ED-B8DF-6887FF7B0F3F}"/>
              </a:ext>
            </a:extLst>
          </p:cNvPr>
          <p:cNvSpPr/>
          <p:nvPr/>
        </p:nvSpPr>
        <p:spPr>
          <a:xfrm>
            <a:off x="6552820" y="3273509"/>
            <a:ext cx="4147375" cy="872521"/>
          </a:xfrm>
          <a:prstGeom prst="roundRect">
            <a:avLst>
              <a:gd name="adj" fmla="val 13889"/>
            </a:avLst>
          </a:prstGeom>
          <a:solidFill>
            <a:srgbClr val="0090D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Lv. 2 – </a:t>
            </a:r>
            <a:r>
              <a:rPr lang="ko-KR" altLang="en-US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핵심 역량강화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A2767B9-16A4-4AAF-9948-D4943ACCF031}"/>
              </a:ext>
            </a:extLst>
          </p:cNvPr>
          <p:cNvSpPr/>
          <p:nvPr/>
        </p:nvSpPr>
        <p:spPr>
          <a:xfrm>
            <a:off x="6552820" y="4266803"/>
            <a:ext cx="4147375" cy="872521"/>
          </a:xfrm>
          <a:prstGeom prst="roundRect">
            <a:avLst>
              <a:gd name="adj" fmla="val 13889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Lv. 3 – </a:t>
            </a:r>
            <a:r>
              <a:rPr lang="ko-KR" altLang="en-US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실전 역량강화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EB8A5AB-42B7-857C-99BD-32AC17D54232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2BFD7E18-6729-EB75-1415-DCD68189B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8BDC97-D996-8909-494A-63FCA9732194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5" name="그래픽 4">
            <a:extLst>
              <a:ext uri="{FF2B5EF4-FFF2-40B4-BE49-F238E27FC236}">
                <a16:creationId xmlns:a16="http://schemas.microsoft.com/office/drawing/2014/main" id="{8E9FBF23-6643-A86A-30BF-290FCC565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07C56E-BF79-E142-B066-99F77C58162A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10/26</a:t>
            </a:r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465972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675572" y="871443"/>
            <a:ext cx="88408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담임제도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와 탄탄한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내부강사진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A47292-B4A8-4EEE-8245-FA1B10BD7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16"/>
          <a:stretch/>
        </p:blipFill>
        <p:spPr>
          <a:xfrm>
            <a:off x="2495972" y="3174020"/>
            <a:ext cx="7200055" cy="2359473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8758D3C1-D246-45DD-A2F7-09D7A9B6E301}"/>
              </a:ext>
            </a:extLst>
          </p:cNvPr>
          <p:cNvGrpSpPr/>
          <p:nvPr/>
        </p:nvGrpSpPr>
        <p:grpSpPr>
          <a:xfrm>
            <a:off x="1351002" y="1821597"/>
            <a:ext cx="9489996" cy="1235928"/>
            <a:chOff x="1092280" y="1821597"/>
            <a:chExt cx="9489996" cy="1235928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4F84AFB4-AA00-4085-B298-8A4FE41DBDC2}"/>
                </a:ext>
              </a:extLst>
            </p:cNvPr>
            <p:cNvSpPr/>
            <p:nvPr/>
          </p:nvSpPr>
          <p:spPr>
            <a:xfrm>
              <a:off x="1092280" y="1821597"/>
              <a:ext cx="4575096" cy="1235928"/>
            </a:xfrm>
            <a:prstGeom prst="roundRect">
              <a:avLst>
                <a:gd name="adj" fmla="val 13889"/>
              </a:avLst>
            </a:prstGeom>
            <a:solidFill>
              <a:srgbClr val="0090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1 .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수준 별 수강생 관리 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(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보충수업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2.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맞춤형 커리큘럼 설계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/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관리</a:t>
              </a:r>
              <a:endParaRPr lang="en-US" altLang="ko-KR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3. 1:1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진로상담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,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취업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~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고용유지 관리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6A2C1D3E-FC21-4A15-864B-5F1E8010908D}"/>
                </a:ext>
              </a:extLst>
            </p:cNvPr>
            <p:cNvSpPr/>
            <p:nvPr/>
          </p:nvSpPr>
          <p:spPr>
            <a:xfrm>
              <a:off x="6007180" y="1821597"/>
              <a:ext cx="4575096" cy="1235928"/>
            </a:xfrm>
            <a:prstGeom prst="roundRect">
              <a:avLst>
                <a:gd name="adj" fmla="val 13889"/>
              </a:avLst>
            </a:prstGeom>
            <a:solidFill>
              <a:srgbClr val="0090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4.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분야 별 연구원 상주 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(1:1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지도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</a:t>
              </a:r>
              <a:endParaRPr lang="en-US" altLang="ko-KR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5.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내부 및 기업 스터디 지도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/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운영</a:t>
              </a:r>
              <a:endParaRPr lang="en-US" altLang="ko-KR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  <a:p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 6. 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지속적인 강사 역량 강화 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(</a:t>
              </a:r>
              <a:r>
                <a:rPr lang="ko-KR" altLang="en-US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연구개발부</a:t>
              </a:r>
              <a:r>
                <a:rPr lang="en-US" altLang="ko-KR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  <a:endParaRPr lang="ko-KR" altLang="en-US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994CA8-F804-16AB-41AE-1BC14895EA64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5AB26146-2F1E-0C88-2D74-AEDA0590E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932AE3-C79A-E318-DE37-FCD81486CAA9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12" name="그래픽 11">
            <a:extLst>
              <a:ext uri="{FF2B5EF4-FFF2-40B4-BE49-F238E27FC236}">
                <a16:creationId xmlns:a16="http://schemas.microsoft.com/office/drawing/2014/main" id="{C665A4F0-1AF9-4B60-C58E-99FCF23C8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B20AAC-E9DC-EBC3-6A2B-260C43604995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862667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9CC9886-67A0-EFD6-8260-2D4F4DAD153A}"/>
              </a:ext>
            </a:extLst>
          </p:cNvPr>
          <p:cNvSpPr txBox="1"/>
          <p:nvPr/>
        </p:nvSpPr>
        <p:spPr>
          <a:xfrm>
            <a:off x="2481104" y="630287"/>
            <a:ext cx="72298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공모전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멘토링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97B628A-F22F-2388-5B16-8E250B3CA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53" b="42015"/>
          <a:stretch/>
        </p:blipFill>
        <p:spPr>
          <a:xfrm>
            <a:off x="1378406" y="2352949"/>
            <a:ext cx="3738196" cy="4505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CFD6890-29E2-AF22-A8BA-CE9961AFD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616" y="2350841"/>
            <a:ext cx="4614227" cy="3464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A8F19B7-ED57-5641-703D-4ED1146FB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21" y="3774616"/>
            <a:ext cx="4111176" cy="3083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8B0813C-A1CB-98C7-79B7-6964235F9B73}"/>
              </a:ext>
            </a:extLst>
          </p:cNvPr>
          <p:cNvSpPr/>
          <p:nvPr/>
        </p:nvSpPr>
        <p:spPr>
          <a:xfrm>
            <a:off x="1553051" y="1702440"/>
            <a:ext cx="3388906" cy="7076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공모전</a:t>
            </a:r>
            <a:r>
              <a:rPr lang="en-US" altLang="ko-KR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취업정보 알림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5B828C1-1464-E3B8-C618-80AE1741AF3B}"/>
              </a:ext>
            </a:extLst>
          </p:cNvPr>
          <p:cNvSpPr/>
          <p:nvPr/>
        </p:nvSpPr>
        <p:spPr>
          <a:xfrm>
            <a:off x="5274616" y="1701427"/>
            <a:ext cx="4690993" cy="7076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</a:t>
            </a:r>
            <a:r>
              <a:rPr lang="en-US" altLang="ko-KR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공모전 전문가 멘토링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4C95E3B1-9B2B-9360-A8E2-FD8F34F6E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8A2119-5520-C144-CA6B-C08CCF010771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879652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>
            <a:extLst>
              <a:ext uri="{FF2B5EF4-FFF2-40B4-BE49-F238E27FC236}">
                <a16:creationId xmlns:a16="http://schemas.microsoft.com/office/drawing/2014/main" id="{6F34D113-C22A-4CCE-AFA2-D8BB87399AFC}"/>
              </a:ext>
            </a:extLst>
          </p:cNvPr>
          <p:cNvSpPr/>
          <p:nvPr/>
        </p:nvSpPr>
        <p:spPr>
          <a:xfrm>
            <a:off x="2352955" y="2118594"/>
            <a:ext cx="2231155" cy="2231155"/>
          </a:xfrm>
          <a:prstGeom prst="ellipse">
            <a:avLst/>
          </a:prstGeom>
          <a:solidFill>
            <a:srgbClr val="66BCE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1</a:t>
            </a:r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차 </a:t>
            </a:r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Mini</a:t>
            </a: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</a:t>
            </a:r>
            <a:endParaRPr lang="en-US" altLang="ko-KR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E3A8AE5-5792-4F36-ADFC-D5321679A41E}"/>
              </a:ext>
            </a:extLst>
          </p:cNvPr>
          <p:cNvSpPr/>
          <p:nvPr/>
        </p:nvSpPr>
        <p:spPr>
          <a:xfrm>
            <a:off x="4980422" y="2118594"/>
            <a:ext cx="2231155" cy="2231155"/>
          </a:xfrm>
          <a:prstGeom prst="ellipse">
            <a:avLst/>
          </a:prstGeom>
          <a:solidFill>
            <a:srgbClr val="2EA1D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</a:t>
            </a:r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차 핵심</a:t>
            </a:r>
            <a:endParaRPr lang="en-US" altLang="ko-KR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</a:t>
            </a:r>
            <a:endParaRPr lang="en-US" altLang="ko-KR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C43865B-30DB-4762-9368-755267E02925}"/>
              </a:ext>
            </a:extLst>
          </p:cNvPr>
          <p:cNvSpPr/>
          <p:nvPr/>
        </p:nvSpPr>
        <p:spPr>
          <a:xfrm>
            <a:off x="7607889" y="2118594"/>
            <a:ext cx="2231155" cy="2231155"/>
          </a:xfrm>
          <a:prstGeom prst="ellipse">
            <a:avLst/>
          </a:prstGeom>
          <a:solidFill>
            <a:srgbClr val="0090D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3</a:t>
            </a:r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차 최종</a:t>
            </a:r>
            <a:endParaRPr lang="en-US" altLang="ko-KR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프로젝트</a:t>
            </a:r>
            <a:endParaRPr lang="en-US" altLang="ko-KR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D250D-83EE-40A7-B879-A19F40C0FFAA}"/>
              </a:ext>
            </a:extLst>
          </p:cNvPr>
          <p:cNvSpPr txBox="1"/>
          <p:nvPr/>
        </p:nvSpPr>
        <p:spPr>
          <a:xfrm>
            <a:off x="2476112" y="4649482"/>
            <a:ext cx="1984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프로젝트 결과물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rgbClr val="66BCE3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=</a:t>
            </a:r>
            <a:r>
              <a:rPr lang="ko-KR" altLang="en-US" sz="2400" dirty="0">
                <a:solidFill>
                  <a:srgbClr val="66BCE3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포트폴리오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4182B896-093F-4C11-A675-22D597187966}"/>
              </a:ext>
            </a:extLst>
          </p:cNvPr>
          <p:cNvCxnSpPr>
            <a:stCxn id="11" idx="4"/>
            <a:endCxn id="4" idx="0"/>
          </p:cNvCxnSpPr>
          <p:nvPr/>
        </p:nvCxnSpPr>
        <p:spPr>
          <a:xfrm flipH="1">
            <a:off x="3468532" y="4349749"/>
            <a:ext cx="1" cy="2997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60A11E0-71B1-4817-94F5-46854D472E57}"/>
              </a:ext>
            </a:extLst>
          </p:cNvPr>
          <p:cNvSpPr txBox="1"/>
          <p:nvPr/>
        </p:nvSpPr>
        <p:spPr>
          <a:xfrm>
            <a:off x="5103580" y="4653260"/>
            <a:ext cx="1984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프로젝트 결과물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rgbClr val="2EA1D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=</a:t>
            </a:r>
            <a:r>
              <a:rPr lang="ko-KR" altLang="en-US" sz="2400" dirty="0">
                <a:solidFill>
                  <a:srgbClr val="2EA1D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포트폴리오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C4D0C5D-F77E-49C1-A790-16E4DB4FC0C5}"/>
              </a:ext>
            </a:extLst>
          </p:cNvPr>
          <p:cNvCxnSpPr>
            <a:endCxn id="17" idx="0"/>
          </p:cNvCxnSpPr>
          <p:nvPr/>
        </p:nvCxnSpPr>
        <p:spPr>
          <a:xfrm flipH="1">
            <a:off x="6096000" y="4353527"/>
            <a:ext cx="2" cy="2997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E065DBF-8F81-41C8-8BE4-20A2453971AE}"/>
              </a:ext>
            </a:extLst>
          </p:cNvPr>
          <p:cNvSpPr txBox="1"/>
          <p:nvPr/>
        </p:nvSpPr>
        <p:spPr>
          <a:xfrm>
            <a:off x="7737204" y="4649482"/>
            <a:ext cx="1984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프로젝트 결과물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=</a:t>
            </a:r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포트폴리오</a:t>
            </a: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33C3087-3E3D-4479-A731-D67DF0ADBA65}"/>
              </a:ext>
            </a:extLst>
          </p:cNvPr>
          <p:cNvCxnSpPr>
            <a:endCxn id="19" idx="0"/>
          </p:cNvCxnSpPr>
          <p:nvPr/>
        </p:nvCxnSpPr>
        <p:spPr>
          <a:xfrm flipH="1">
            <a:off x="8729624" y="4349749"/>
            <a:ext cx="2" cy="2997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0ED269-E240-4272-A337-E7E910D0EDFE}"/>
              </a:ext>
            </a:extLst>
          </p:cNvPr>
          <p:cNvSpPr txBox="1"/>
          <p:nvPr/>
        </p:nvSpPr>
        <p:spPr>
          <a:xfrm>
            <a:off x="1293268" y="871443"/>
            <a:ext cx="9605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단계별 </a:t>
            </a:r>
            <a:r>
              <a:rPr lang="ko-KR" altLang="en-US" sz="4800" dirty="0" err="1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고퀄리티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포트폴리오 제작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0F8B7B9-CD64-DD1C-24A7-785A1B0B6161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EC0BE79F-328B-1415-29FB-05B4D5ACD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-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C95494-B317-1CFC-538B-5C45D163D3B0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7" name="그래픽 6">
            <a:extLst>
              <a:ext uri="{FF2B5EF4-FFF2-40B4-BE49-F238E27FC236}">
                <a16:creationId xmlns:a16="http://schemas.microsoft.com/office/drawing/2014/main" id="{1A45BB25-3301-5AF1-2E9E-408C29E98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51DE45-B5FD-DD84-A315-667949776643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2019437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293268" y="871443"/>
            <a:ext cx="9605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단계별 </a:t>
            </a:r>
            <a:r>
              <a:rPr lang="ko-KR" altLang="en-US" sz="4800" dirty="0" err="1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고퀄리티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포트폴리오 제작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39C4027-5B81-4DD8-8E4B-F723EBDBCABD}"/>
              </a:ext>
            </a:extLst>
          </p:cNvPr>
          <p:cNvSpPr/>
          <p:nvPr/>
        </p:nvSpPr>
        <p:spPr>
          <a:xfrm>
            <a:off x="787408" y="5621328"/>
            <a:ext cx="3388906" cy="7076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66BCE3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기초 미니 프로젝트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0C22E4E1-C369-4993-8C08-B1566D4574EE}"/>
              </a:ext>
            </a:extLst>
          </p:cNvPr>
          <p:cNvSpPr/>
          <p:nvPr/>
        </p:nvSpPr>
        <p:spPr>
          <a:xfrm>
            <a:off x="4338047" y="5621327"/>
            <a:ext cx="3388906" cy="7076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2EA1D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핵심융합 프로젝트</a:t>
            </a:r>
            <a:endParaRPr lang="en-US" altLang="ko-KR" sz="2400" dirty="0">
              <a:solidFill>
                <a:srgbClr val="2EA1D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683A1AF-6718-4ED6-976C-F7716B643DF6}"/>
              </a:ext>
            </a:extLst>
          </p:cNvPr>
          <p:cNvSpPr/>
          <p:nvPr/>
        </p:nvSpPr>
        <p:spPr>
          <a:xfrm>
            <a:off x="7915957" y="5621327"/>
            <a:ext cx="3388906" cy="7076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최종융합 프로젝트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E0D381-61F1-4889-A5AD-F07B309A2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07" y="1968498"/>
            <a:ext cx="2997200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4B281C1-9812-4C4E-9FE1-A5B617B10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31" y="1968498"/>
            <a:ext cx="2989229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772CF1F7-CDAA-49EA-8E51-5AA191DE4B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796" y="1968497"/>
            <a:ext cx="2989229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1857D5C-1ECA-4D83-B77C-03033C013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07" y="3794912"/>
            <a:ext cx="2997200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2B833D5B-65A3-4280-8ABC-D8F4E2C3A8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31" y="3794912"/>
            <a:ext cx="2997200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9FD449C-4BD1-4395-AB79-EDB278FCA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796" y="3794913"/>
            <a:ext cx="2997197" cy="1685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7131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2486711" y="871443"/>
            <a:ext cx="7218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각종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공모전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참여 및 수상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0007885-68F6-4177-BC5C-4A0F2BEAA48D}"/>
              </a:ext>
            </a:extLst>
          </p:cNvPr>
          <p:cNvGrpSpPr/>
          <p:nvPr/>
        </p:nvGrpSpPr>
        <p:grpSpPr>
          <a:xfrm>
            <a:off x="730825" y="2007914"/>
            <a:ext cx="10730352" cy="3834874"/>
            <a:chOff x="1002692" y="1936768"/>
            <a:chExt cx="10730352" cy="3834874"/>
          </a:xfrm>
        </p:grpSpPr>
        <p:pic>
          <p:nvPicPr>
            <p:cNvPr id="20" name="그래픽 19">
              <a:extLst>
                <a:ext uri="{FF2B5EF4-FFF2-40B4-BE49-F238E27FC236}">
                  <a16:creationId xmlns:a16="http://schemas.microsoft.com/office/drawing/2014/main" id="{C1B28328-CD16-4FC2-AE15-819C131C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692" y="1936769"/>
              <a:ext cx="7113071" cy="3834873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AA6C8A83-8062-402D-B7F7-9D752D745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2534"/>
            <a:stretch/>
          </p:blipFill>
          <p:spPr>
            <a:xfrm>
              <a:off x="8278181" y="1936768"/>
              <a:ext cx="3454863" cy="1822431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92A1218C-E103-4C83-A720-71AFB5DFA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8181" y="3950042"/>
              <a:ext cx="3431683" cy="1821600"/>
            </a:xfrm>
            <a:prstGeom prst="rect">
              <a:avLst/>
            </a:prstGeom>
          </p:spPr>
        </p:pic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51FDE6-04DE-4781-85CB-0DF06C2B4A1F}"/>
              </a:ext>
            </a:extLst>
          </p:cNvPr>
          <p:cNvSpPr/>
          <p:nvPr/>
        </p:nvSpPr>
        <p:spPr>
          <a:xfrm>
            <a:off x="730824" y="3199506"/>
            <a:ext cx="3470985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최우수상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광주광역시 공공데이터</a:t>
            </a:r>
            <a:endParaRPr lang="en-US" altLang="ko-KR" sz="1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활용 창업경진대회</a:t>
            </a:r>
            <a:endParaRPr lang="ko-KR" altLang="en-US" sz="16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DDC38EA-6E2D-4DCD-B244-FB9DFEFC1579}"/>
              </a:ext>
            </a:extLst>
          </p:cNvPr>
          <p:cNvSpPr/>
          <p:nvPr/>
        </p:nvSpPr>
        <p:spPr>
          <a:xfrm>
            <a:off x="4381595" y="3199506"/>
            <a:ext cx="3462301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우수상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청년 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START UP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IDEA 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공모전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6041DD8-157B-4E57-8389-FA9C51453B7A}"/>
              </a:ext>
            </a:extLst>
          </p:cNvPr>
          <p:cNvSpPr/>
          <p:nvPr/>
        </p:nvSpPr>
        <p:spPr>
          <a:xfrm>
            <a:off x="8014998" y="3199506"/>
            <a:ext cx="3446179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장관상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고용노동부</a:t>
            </a:r>
            <a:endParaRPr lang="en-US" altLang="ko-KR" sz="1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K-Digital Training </a:t>
            </a:r>
            <a:r>
              <a:rPr lang="ko-KR" altLang="en-US" sz="16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해커톤</a:t>
            </a:r>
            <a:endParaRPr lang="ko-KR" altLang="en-US" sz="1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0B73FF8-9F1E-4CA4-9AD8-4453A87DE65D}"/>
              </a:ext>
            </a:extLst>
          </p:cNvPr>
          <p:cNvSpPr/>
          <p:nvPr/>
        </p:nvSpPr>
        <p:spPr>
          <a:xfrm>
            <a:off x="754004" y="5172289"/>
            <a:ext cx="3447805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대상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</a:t>
            </a:r>
            <a:r>
              <a:rPr lang="ko-KR" altLang="en-US" sz="16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농식품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빅데이터</a:t>
            </a:r>
          </a:p>
          <a:p>
            <a:pPr algn="ctr"/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온라인 </a:t>
            </a:r>
            <a:r>
              <a:rPr lang="ko-KR" altLang="en-US" sz="1600" dirty="0" err="1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해커톤</a:t>
            </a:r>
            <a:endParaRPr lang="ko-KR" altLang="en-US" sz="16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CDEB2EF-E308-4E76-B692-7206077B3BE9}"/>
              </a:ext>
            </a:extLst>
          </p:cNvPr>
          <p:cNvSpPr/>
          <p:nvPr/>
        </p:nvSpPr>
        <p:spPr>
          <a:xfrm>
            <a:off x="4372911" y="5172289"/>
            <a:ext cx="3479669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대상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ICT/SW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기반 사회문제</a:t>
            </a:r>
            <a:endParaRPr lang="en-US" altLang="ko-KR" sz="1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해결 아이디어 공모전</a:t>
            </a:r>
            <a:endParaRPr lang="ko-KR" altLang="en-US" sz="16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C482A18-6C22-4AE9-A90A-E8BFAC7A2521}"/>
              </a:ext>
            </a:extLst>
          </p:cNvPr>
          <p:cNvSpPr/>
          <p:nvPr/>
        </p:nvSpPr>
        <p:spPr>
          <a:xfrm>
            <a:off x="8014998" y="5172289"/>
            <a:ext cx="3423000" cy="6704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우수상</a:t>
            </a:r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] AVPN Summit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AI Test Bed Korea </a:t>
            </a:r>
            <a:r>
              <a:rPr lang="ko-KR" altLang="en-US" sz="1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경진대회</a:t>
            </a:r>
            <a:endParaRPr lang="en-US" altLang="ko-KR" sz="16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858CFB22-D337-4919-D2EB-BBC2FB56E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0455" y="201960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A8868-899E-9E1B-19ED-C89539346776}"/>
              </a:ext>
            </a:extLst>
          </p:cNvPr>
          <p:cNvSpPr txBox="1"/>
          <p:nvPr/>
        </p:nvSpPr>
        <p:spPr>
          <a:xfrm>
            <a:off x="9915369" y="863599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714831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731694" y="871443"/>
            <a:ext cx="8728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맞춤형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취업역량강화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프로그램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1D0629F-66A6-2BC5-FD0C-8E1BD6DCCB48}"/>
              </a:ext>
            </a:extLst>
          </p:cNvPr>
          <p:cNvGrpSpPr/>
          <p:nvPr/>
        </p:nvGrpSpPr>
        <p:grpSpPr>
          <a:xfrm>
            <a:off x="981074" y="2623891"/>
            <a:ext cx="10095777" cy="2395590"/>
            <a:chOff x="1137184" y="2052585"/>
            <a:chExt cx="12682868" cy="3173933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53ECBA0-2576-7602-CCEA-5293CE706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3578" b="17825"/>
            <a:stretch/>
          </p:blipFill>
          <p:spPr>
            <a:xfrm>
              <a:off x="1137184" y="2052587"/>
              <a:ext cx="4062443" cy="3173931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17CB889A-3A62-F1CC-F059-0B4C5610D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4555" b="16770"/>
            <a:stretch/>
          </p:blipFill>
          <p:spPr>
            <a:xfrm>
              <a:off x="5435866" y="2052586"/>
              <a:ext cx="4085504" cy="3173931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53903E00-9773-44AD-08F6-A4981F2B1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754" r="7754"/>
            <a:stretch/>
          </p:blipFill>
          <p:spPr>
            <a:xfrm>
              <a:off x="9757609" y="2052585"/>
              <a:ext cx="4062443" cy="3173931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179A5BE-B293-4458-D25E-62173117B3D2}"/>
              </a:ext>
            </a:extLst>
          </p:cNvPr>
          <p:cNvSpPr txBox="1"/>
          <p:nvPr/>
        </p:nvSpPr>
        <p:spPr>
          <a:xfrm>
            <a:off x="1284139" y="2146633"/>
            <a:ext cx="2627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이력서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자소서 컨설팅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E744B1-D75E-7142-D6B7-444D7DD29184}"/>
              </a:ext>
            </a:extLst>
          </p:cNvPr>
          <p:cNvSpPr txBox="1"/>
          <p:nvPr/>
        </p:nvSpPr>
        <p:spPr>
          <a:xfrm>
            <a:off x="5442904" y="2146633"/>
            <a:ext cx="117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모의면접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F00944-70E9-5D9E-573A-B1BF2C36310B}"/>
              </a:ext>
            </a:extLst>
          </p:cNvPr>
          <p:cNvSpPr txBox="1"/>
          <p:nvPr/>
        </p:nvSpPr>
        <p:spPr>
          <a:xfrm>
            <a:off x="8220682" y="2146633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협약기업 채용설명회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D3D4E0A-FA15-9BD2-33AE-CD08A8C94FD9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6F91182F-B662-DEF5-39A5-051EECDD1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-7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186A38-AE57-8286-316A-B2D917A2A5A0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7" name="그래픽 6">
            <a:extLst>
              <a:ext uri="{FF2B5EF4-FFF2-40B4-BE49-F238E27FC236}">
                <a16:creationId xmlns:a16="http://schemas.microsoft.com/office/drawing/2014/main" id="{8717B3C9-B67A-16FD-4230-6E708B612C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4672BC-3C8F-D933-5FB7-17C76ED9FAA5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292431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순서도: 다른 페이지 연결선 10">
            <a:extLst>
              <a:ext uri="{FF2B5EF4-FFF2-40B4-BE49-F238E27FC236}">
                <a16:creationId xmlns:a16="http://schemas.microsoft.com/office/drawing/2014/main" id="{963BFA00-216C-40F9-8EA2-8ACEEB6E0F86}"/>
              </a:ext>
            </a:extLst>
          </p:cNvPr>
          <p:cNvSpPr/>
          <p:nvPr/>
        </p:nvSpPr>
        <p:spPr>
          <a:xfrm rot="5400000">
            <a:off x="3648345" y="1171612"/>
            <a:ext cx="4043457" cy="558643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1703"/>
              <a:gd name="connsiteX1" fmla="*/ 10000 w 10000"/>
              <a:gd name="connsiteY1" fmla="*/ 0 h 11703"/>
              <a:gd name="connsiteX2" fmla="*/ 10000 w 10000"/>
              <a:gd name="connsiteY2" fmla="*/ 8000 h 11703"/>
              <a:gd name="connsiteX3" fmla="*/ 4903 w 10000"/>
              <a:gd name="connsiteY3" fmla="*/ 11703 h 11703"/>
              <a:gd name="connsiteX4" fmla="*/ 0 w 10000"/>
              <a:gd name="connsiteY4" fmla="*/ 8000 h 11703"/>
              <a:gd name="connsiteX5" fmla="*/ 0 w 10000"/>
              <a:gd name="connsiteY5" fmla="*/ 0 h 1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703">
                <a:moveTo>
                  <a:pt x="0" y="0"/>
                </a:moveTo>
                <a:lnTo>
                  <a:pt x="10000" y="0"/>
                </a:lnTo>
                <a:lnTo>
                  <a:pt x="10000" y="8000"/>
                </a:lnTo>
                <a:lnTo>
                  <a:pt x="4903" y="11703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0090D0">
                  <a:alpha val="40000"/>
                </a:srgbClr>
              </a:gs>
              <a:gs pos="0">
                <a:schemeClr val="bg1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356D53-3082-4DF1-A05C-D326BE597C3E}"/>
              </a:ext>
            </a:extLst>
          </p:cNvPr>
          <p:cNvSpPr txBox="1"/>
          <p:nvPr/>
        </p:nvSpPr>
        <p:spPr>
          <a:xfrm>
            <a:off x="1390246" y="871443"/>
            <a:ext cx="94115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여러분의 취업의 폭이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넓어집니다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E7C44C5-4D16-4AC6-AB8F-CD927B665FB7}"/>
              </a:ext>
            </a:extLst>
          </p:cNvPr>
          <p:cNvSpPr/>
          <p:nvPr/>
        </p:nvSpPr>
        <p:spPr>
          <a:xfrm>
            <a:off x="1308595" y="3204089"/>
            <a:ext cx="2120398" cy="1837811"/>
          </a:xfrm>
          <a:prstGeom prst="roundRect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전공 </a:t>
            </a:r>
            <a:endParaRPr lang="en-US" altLang="ko-KR" sz="32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IT</a:t>
            </a:r>
            <a:r>
              <a:rPr lang="ko-KR" altLang="en-US" sz="32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기술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F6EE80D-C86C-4037-B4B1-DA141184EB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33842" r="-3206" b="21627"/>
          <a:stretch/>
        </p:blipFill>
        <p:spPr>
          <a:xfrm>
            <a:off x="7741453" y="3847847"/>
            <a:ext cx="4849296" cy="3053966"/>
          </a:xfrm>
          <a:prstGeom prst="rect">
            <a:avLst/>
          </a:prstGeom>
        </p:spPr>
      </p:pic>
      <p:sp>
        <p:nvSpPr>
          <p:cNvPr id="5" name="타원 4">
            <a:extLst>
              <a:ext uri="{FF2B5EF4-FFF2-40B4-BE49-F238E27FC236}">
                <a16:creationId xmlns:a16="http://schemas.microsoft.com/office/drawing/2014/main" id="{7CC4A5B0-3A79-467D-A9E7-7683782488FE}"/>
              </a:ext>
            </a:extLst>
          </p:cNvPr>
          <p:cNvSpPr/>
          <p:nvPr/>
        </p:nvSpPr>
        <p:spPr>
          <a:xfrm>
            <a:off x="3592624" y="3204089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운영자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5A5173C7-4F4A-4527-8B1E-F551E217A58E}"/>
              </a:ext>
            </a:extLst>
          </p:cNvPr>
          <p:cNvSpPr/>
          <p:nvPr/>
        </p:nvSpPr>
        <p:spPr>
          <a:xfrm>
            <a:off x="4593654" y="4398142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연구원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97288F73-5FF8-4091-9937-64D2228CB0F1}"/>
              </a:ext>
            </a:extLst>
          </p:cNvPr>
          <p:cNvSpPr/>
          <p:nvPr/>
        </p:nvSpPr>
        <p:spPr>
          <a:xfrm>
            <a:off x="6009996" y="3585909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개발자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3FC8CC29-DAD5-4084-A081-52BD27DCE0D3}"/>
              </a:ext>
            </a:extLst>
          </p:cNvPr>
          <p:cNvSpPr/>
          <p:nvPr/>
        </p:nvSpPr>
        <p:spPr>
          <a:xfrm>
            <a:off x="7630520" y="3958865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마케터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E392C68-5442-4FA6-B452-CBD1B1E62C2C}"/>
              </a:ext>
            </a:extLst>
          </p:cNvPr>
          <p:cNvSpPr/>
          <p:nvPr/>
        </p:nvSpPr>
        <p:spPr>
          <a:xfrm>
            <a:off x="6583091" y="2083581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데이터</a:t>
            </a:r>
            <a:endParaRPr lang="en-US" altLang="ko-KR" sz="20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분석가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C558B15-D3A2-4C6A-A49D-7AECA0DC04D1}"/>
              </a:ext>
            </a:extLst>
          </p:cNvPr>
          <p:cNvSpPr/>
          <p:nvPr/>
        </p:nvSpPr>
        <p:spPr>
          <a:xfrm>
            <a:off x="4991631" y="2298393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서비스</a:t>
            </a:r>
            <a:endParaRPr lang="en-US" altLang="ko-KR" sz="20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기획자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7648D2E-0B3C-4752-ABD4-0CBC611F6547}"/>
              </a:ext>
            </a:extLst>
          </p:cNvPr>
          <p:cNvSpPr/>
          <p:nvPr/>
        </p:nvSpPr>
        <p:spPr>
          <a:xfrm>
            <a:off x="8104901" y="2440001"/>
            <a:ext cx="1287516" cy="1287516"/>
          </a:xfrm>
          <a:prstGeom prst="ellipse">
            <a:avLst/>
          </a:prstGeom>
          <a:noFill/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…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D6A3A2-59CB-464A-A04E-F6D95C879D76}"/>
              </a:ext>
            </a:extLst>
          </p:cNvPr>
          <p:cNvSpPr txBox="1"/>
          <p:nvPr/>
        </p:nvSpPr>
        <p:spPr>
          <a:xfrm>
            <a:off x="1466333" y="2139570"/>
            <a:ext cx="18049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내 전공</a:t>
            </a:r>
            <a:endParaRPr lang="en-US" altLang="ko-KR" sz="28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3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+</a:t>
            </a: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923E69A-16CF-B09F-9323-A289E0067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515C7A-6FFF-9AB3-4C76-1A3708D75626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611577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0919C00-6414-4F5F-9837-CC1FB03162A7}"/>
              </a:ext>
            </a:extLst>
          </p:cNvPr>
          <p:cNvSpPr txBox="1"/>
          <p:nvPr/>
        </p:nvSpPr>
        <p:spPr>
          <a:xfrm>
            <a:off x="1932880" y="871443"/>
            <a:ext cx="83263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수료 후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 1:1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맞춤형 취업연계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AA17D7D-C540-4653-B41E-D931CF1C1C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55" t="14206" b="24734"/>
          <a:stretch/>
        </p:blipFill>
        <p:spPr>
          <a:xfrm>
            <a:off x="6174803" y="2345308"/>
            <a:ext cx="5250219" cy="2635064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7DB85CA-13F6-4823-A3CF-6AE457D5FE44}"/>
              </a:ext>
            </a:extLst>
          </p:cNvPr>
          <p:cNvSpPr/>
          <p:nvPr/>
        </p:nvSpPr>
        <p:spPr>
          <a:xfrm>
            <a:off x="1174580" y="2653315"/>
            <a:ext cx="1907564" cy="83099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희망직무</a:t>
            </a:r>
            <a:endParaRPr lang="en-US" altLang="ko-KR" sz="32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463C52F-92CA-47E1-AA36-9D1070552BF3}"/>
              </a:ext>
            </a:extLst>
          </p:cNvPr>
          <p:cNvSpPr/>
          <p:nvPr/>
        </p:nvSpPr>
        <p:spPr>
          <a:xfrm>
            <a:off x="3803738" y="2653315"/>
            <a:ext cx="1907564" cy="83099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채용기업</a:t>
            </a:r>
            <a:endParaRPr lang="en-US" altLang="ko-KR" sz="32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CF42BB7-346D-4A4E-A611-17B1A33DB951}"/>
              </a:ext>
            </a:extLst>
          </p:cNvPr>
          <p:cNvGrpSpPr/>
          <p:nvPr/>
        </p:nvGrpSpPr>
        <p:grpSpPr>
          <a:xfrm>
            <a:off x="3230677" y="2981260"/>
            <a:ext cx="425553" cy="181402"/>
            <a:chOff x="3153168" y="3196362"/>
            <a:chExt cx="721594" cy="241516"/>
          </a:xfrm>
        </p:grpSpPr>
        <p:cxnSp>
          <p:nvCxnSpPr>
            <p:cNvPr id="4" name="직선 화살표 연결선 3">
              <a:extLst>
                <a:ext uri="{FF2B5EF4-FFF2-40B4-BE49-F238E27FC236}">
                  <a16:creationId xmlns:a16="http://schemas.microsoft.com/office/drawing/2014/main" id="{E75A9628-C0DE-400F-A30A-416E76E93314}"/>
                </a:ext>
              </a:extLst>
            </p:cNvPr>
            <p:cNvCxnSpPr>
              <a:cxnSpLocks/>
            </p:cNvCxnSpPr>
            <p:nvPr/>
          </p:nvCxnSpPr>
          <p:spPr>
            <a:xfrm>
              <a:off x="3153168" y="3196362"/>
              <a:ext cx="72159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BE5342CA-F328-4726-9893-00E1BB9A5107}"/>
                </a:ext>
              </a:extLst>
            </p:cNvPr>
            <p:cNvCxnSpPr>
              <a:cxnSpLocks/>
            </p:cNvCxnSpPr>
            <p:nvPr/>
          </p:nvCxnSpPr>
          <p:spPr>
            <a:xfrm>
              <a:off x="3153168" y="3437878"/>
              <a:ext cx="72159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A527EB86-58D2-4A36-BDD9-B635FC4F73E0}"/>
              </a:ext>
            </a:extLst>
          </p:cNvPr>
          <p:cNvCxnSpPr/>
          <p:nvPr/>
        </p:nvCxnSpPr>
        <p:spPr>
          <a:xfrm rot="16200000" flipH="1">
            <a:off x="3442941" y="2169734"/>
            <a:ext cx="12700" cy="2629158"/>
          </a:xfrm>
          <a:prstGeom prst="bentConnector3">
            <a:avLst>
              <a:gd name="adj1" fmla="val 5784472"/>
            </a:avLst>
          </a:prstGeom>
          <a:ln w="19050">
            <a:solidFill>
              <a:srgbClr val="009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EC346D3-9F73-404F-8885-5A9CF79725EE}"/>
              </a:ext>
            </a:extLst>
          </p:cNvPr>
          <p:cNvSpPr/>
          <p:nvPr/>
        </p:nvSpPr>
        <p:spPr>
          <a:xfrm>
            <a:off x="2823415" y="3612056"/>
            <a:ext cx="1251752" cy="1251752"/>
          </a:xfrm>
          <a:prstGeom prst="ellipse">
            <a:avLst/>
          </a:prstGeom>
          <a:solidFill>
            <a:srgbClr val="0090D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BA04492-5CE2-9D9B-B8E8-EE04CC18AB52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F70A8D7A-EACB-6FF6-E83D-7BCB5C35B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6EBFF1-195D-38EF-2000-AC68A241A998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7" name="그래픽 6">
            <a:extLst>
              <a:ext uri="{FF2B5EF4-FFF2-40B4-BE49-F238E27FC236}">
                <a16:creationId xmlns:a16="http://schemas.microsoft.com/office/drawing/2014/main" id="{C2F69FC0-5D2C-8A3A-20AB-8DE977C37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EEA604-E1A6-1404-16E3-0DB82D00D49A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3413354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4E2499-4F62-483B-A408-BCDA2C314ECF}"/>
              </a:ext>
            </a:extLst>
          </p:cNvPr>
          <p:cNvSpPr txBox="1"/>
          <p:nvPr/>
        </p:nvSpPr>
        <p:spPr>
          <a:xfrm>
            <a:off x="1264429" y="871443"/>
            <a:ext cx="9663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지금도 발굴합니다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신규협력기업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42A47497-32C7-4CA5-B3D3-4A65A7F11A28}"/>
              </a:ext>
            </a:extLst>
          </p:cNvPr>
          <p:cNvGrpSpPr/>
          <p:nvPr/>
        </p:nvGrpSpPr>
        <p:grpSpPr>
          <a:xfrm>
            <a:off x="1000503" y="1829231"/>
            <a:ext cx="10190994" cy="3685743"/>
            <a:chOff x="3901346" y="1079499"/>
            <a:chExt cx="14552866" cy="5263287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35BE8FD3-0046-4051-9BE7-6DF69F06A890}"/>
                </a:ext>
              </a:extLst>
            </p:cNvPr>
            <p:cNvGrpSpPr/>
            <p:nvPr/>
          </p:nvGrpSpPr>
          <p:grpSpPr>
            <a:xfrm>
              <a:off x="3901346" y="1079499"/>
              <a:ext cx="7634537" cy="5224504"/>
              <a:chOff x="3901346" y="1079499"/>
              <a:chExt cx="7634537" cy="5224504"/>
            </a:xfrm>
          </p:grpSpPr>
          <p:pic>
            <p:nvPicPr>
              <p:cNvPr id="103" name="그림 102">
                <a:extLst>
                  <a:ext uri="{FF2B5EF4-FFF2-40B4-BE49-F238E27FC236}">
                    <a16:creationId xmlns:a16="http://schemas.microsoft.com/office/drawing/2014/main" id="{4F7DDB8C-FE1F-43E4-81DC-610A9329A1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22675"/>
              <a:stretch/>
            </p:blipFill>
            <p:spPr>
              <a:xfrm>
                <a:off x="3901346" y="1079499"/>
                <a:ext cx="7634537" cy="1969459"/>
              </a:xfrm>
              <a:prstGeom prst="rect">
                <a:avLst/>
              </a:prstGeom>
            </p:spPr>
          </p:pic>
          <p:pic>
            <p:nvPicPr>
              <p:cNvPr id="104" name="그림 103">
                <a:extLst>
                  <a:ext uri="{FF2B5EF4-FFF2-40B4-BE49-F238E27FC236}">
                    <a16:creationId xmlns:a16="http://schemas.microsoft.com/office/drawing/2014/main" id="{E5A38C6A-9F6E-4D8A-9F24-5E00D0658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4048" y="3078906"/>
                <a:ext cx="1125950" cy="243804"/>
              </a:xfrm>
              <a:prstGeom prst="rect">
                <a:avLst/>
              </a:prstGeom>
            </p:spPr>
          </p:pic>
          <p:pic>
            <p:nvPicPr>
              <p:cNvPr id="105" name="그림 104">
                <a:extLst>
                  <a:ext uri="{FF2B5EF4-FFF2-40B4-BE49-F238E27FC236}">
                    <a16:creationId xmlns:a16="http://schemas.microsoft.com/office/drawing/2014/main" id="{845CD0EC-44F0-4F47-BC5B-91EF74D63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58174" y="5566959"/>
                <a:ext cx="799472" cy="193270"/>
              </a:xfrm>
              <a:prstGeom prst="rect">
                <a:avLst/>
              </a:prstGeom>
            </p:spPr>
          </p:pic>
          <p:pic>
            <p:nvPicPr>
              <p:cNvPr id="106" name="그림 105">
                <a:extLst>
                  <a:ext uri="{FF2B5EF4-FFF2-40B4-BE49-F238E27FC236}">
                    <a16:creationId xmlns:a16="http://schemas.microsoft.com/office/drawing/2014/main" id="{33B912E9-4212-4A36-A5E2-3C13CB367C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35741" y="3079330"/>
                <a:ext cx="923588" cy="265391"/>
              </a:xfrm>
              <a:prstGeom prst="rect">
                <a:avLst/>
              </a:prstGeom>
            </p:spPr>
          </p:pic>
          <p:pic>
            <p:nvPicPr>
              <p:cNvPr id="107" name="그림 106">
                <a:extLst>
                  <a:ext uri="{FF2B5EF4-FFF2-40B4-BE49-F238E27FC236}">
                    <a16:creationId xmlns:a16="http://schemas.microsoft.com/office/drawing/2014/main" id="{B87666DB-9516-4530-9B2A-BEC2FF86B7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91278" y="3089655"/>
                <a:ext cx="893858" cy="254813"/>
              </a:xfrm>
              <a:prstGeom prst="rect">
                <a:avLst/>
              </a:prstGeom>
            </p:spPr>
          </p:pic>
          <p:pic>
            <p:nvPicPr>
              <p:cNvPr id="108" name="그림 107">
                <a:extLst>
                  <a:ext uri="{FF2B5EF4-FFF2-40B4-BE49-F238E27FC236}">
                    <a16:creationId xmlns:a16="http://schemas.microsoft.com/office/drawing/2014/main" id="{8677D285-3AA4-464C-9DF0-D83FD0A0D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9337" y="3557338"/>
                <a:ext cx="1010046" cy="244173"/>
              </a:xfrm>
              <a:prstGeom prst="rect">
                <a:avLst/>
              </a:prstGeom>
            </p:spPr>
          </p:pic>
          <p:pic>
            <p:nvPicPr>
              <p:cNvPr id="109" name="그림 108">
                <a:extLst>
                  <a:ext uri="{FF2B5EF4-FFF2-40B4-BE49-F238E27FC236}">
                    <a16:creationId xmlns:a16="http://schemas.microsoft.com/office/drawing/2014/main" id="{38372071-12BB-485F-B590-95770553C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13462" y="3007014"/>
                <a:ext cx="1057813" cy="327887"/>
              </a:xfrm>
              <a:prstGeom prst="rect">
                <a:avLst/>
              </a:prstGeom>
            </p:spPr>
          </p:pic>
          <p:pic>
            <p:nvPicPr>
              <p:cNvPr id="110" name="그림 109">
                <a:extLst>
                  <a:ext uri="{FF2B5EF4-FFF2-40B4-BE49-F238E27FC236}">
                    <a16:creationId xmlns:a16="http://schemas.microsoft.com/office/drawing/2014/main" id="{C8D2E5E1-0818-420B-8BC5-F418E319F5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4654" y="3586584"/>
                <a:ext cx="1139946" cy="204372"/>
              </a:xfrm>
              <a:prstGeom prst="rect">
                <a:avLst/>
              </a:prstGeom>
            </p:spPr>
          </p:pic>
          <p:pic>
            <p:nvPicPr>
              <p:cNvPr id="111" name="그림 110">
                <a:extLst>
                  <a:ext uri="{FF2B5EF4-FFF2-40B4-BE49-F238E27FC236}">
                    <a16:creationId xmlns:a16="http://schemas.microsoft.com/office/drawing/2014/main" id="{947F7A4C-F031-42E3-A5F3-9710259B8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4288" y="5501573"/>
                <a:ext cx="869802" cy="233999"/>
              </a:xfrm>
              <a:prstGeom prst="rect">
                <a:avLst/>
              </a:prstGeom>
            </p:spPr>
          </p:pic>
          <p:pic>
            <p:nvPicPr>
              <p:cNvPr id="112" name="그림 111">
                <a:extLst>
                  <a:ext uri="{FF2B5EF4-FFF2-40B4-BE49-F238E27FC236}">
                    <a16:creationId xmlns:a16="http://schemas.microsoft.com/office/drawing/2014/main" id="{79B3D0CB-7D2D-470F-A274-F8AB276DC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06192" y="3587033"/>
                <a:ext cx="1326694" cy="242254"/>
              </a:xfrm>
              <a:prstGeom prst="rect">
                <a:avLst/>
              </a:prstGeom>
            </p:spPr>
          </p:pic>
          <p:pic>
            <p:nvPicPr>
              <p:cNvPr id="113" name="그림 112">
                <a:extLst>
                  <a:ext uri="{FF2B5EF4-FFF2-40B4-BE49-F238E27FC236}">
                    <a16:creationId xmlns:a16="http://schemas.microsoft.com/office/drawing/2014/main" id="{52C2B79F-A755-40D7-97D9-788008EF8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5962" y="3942353"/>
                <a:ext cx="634590" cy="434021"/>
              </a:xfrm>
              <a:prstGeom prst="rect">
                <a:avLst/>
              </a:prstGeom>
            </p:spPr>
          </p:pic>
          <p:pic>
            <p:nvPicPr>
              <p:cNvPr id="114" name="그림 113">
                <a:extLst>
                  <a:ext uri="{FF2B5EF4-FFF2-40B4-BE49-F238E27FC236}">
                    <a16:creationId xmlns:a16="http://schemas.microsoft.com/office/drawing/2014/main" id="{7414B854-D02B-4341-BCC3-63954C93F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9524" y="4067653"/>
                <a:ext cx="984133" cy="232998"/>
              </a:xfrm>
              <a:prstGeom prst="rect">
                <a:avLst/>
              </a:prstGeom>
            </p:spPr>
          </p:pic>
          <p:pic>
            <p:nvPicPr>
              <p:cNvPr id="115" name="그림 114">
                <a:extLst>
                  <a:ext uri="{FF2B5EF4-FFF2-40B4-BE49-F238E27FC236}">
                    <a16:creationId xmlns:a16="http://schemas.microsoft.com/office/drawing/2014/main" id="{53BF79B7-517E-4782-9BD9-11E1AA317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199" y="4054832"/>
                <a:ext cx="861394" cy="232998"/>
              </a:xfrm>
              <a:prstGeom prst="rect">
                <a:avLst/>
              </a:prstGeom>
            </p:spPr>
          </p:pic>
          <p:pic>
            <p:nvPicPr>
              <p:cNvPr id="116" name="그림 115">
                <a:extLst>
                  <a:ext uri="{FF2B5EF4-FFF2-40B4-BE49-F238E27FC236}">
                    <a16:creationId xmlns:a16="http://schemas.microsoft.com/office/drawing/2014/main" id="{7DA44DA3-1C41-4948-BF9F-FCEFEFE840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70614" y="4065296"/>
                <a:ext cx="917417" cy="232998"/>
              </a:xfrm>
              <a:prstGeom prst="rect">
                <a:avLst/>
              </a:prstGeom>
            </p:spPr>
          </p:pic>
          <p:pic>
            <p:nvPicPr>
              <p:cNvPr id="117" name="그림 116">
                <a:extLst>
                  <a:ext uri="{FF2B5EF4-FFF2-40B4-BE49-F238E27FC236}">
                    <a16:creationId xmlns:a16="http://schemas.microsoft.com/office/drawing/2014/main" id="{0A30F849-C3C0-4B55-8AF7-3669BC2F7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59849" y="3532058"/>
                <a:ext cx="768350" cy="334120"/>
              </a:xfrm>
              <a:prstGeom prst="rect">
                <a:avLst/>
              </a:prstGeom>
            </p:spPr>
          </p:pic>
          <p:pic>
            <p:nvPicPr>
              <p:cNvPr id="118" name="그림 117">
                <a:extLst>
                  <a:ext uri="{FF2B5EF4-FFF2-40B4-BE49-F238E27FC236}">
                    <a16:creationId xmlns:a16="http://schemas.microsoft.com/office/drawing/2014/main" id="{1DC34EAB-BB60-4372-81AF-BA6E11DAE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32182" y="4030417"/>
                <a:ext cx="1086834" cy="281492"/>
              </a:xfrm>
              <a:prstGeom prst="rect">
                <a:avLst/>
              </a:prstGeom>
            </p:spPr>
          </p:pic>
          <p:pic>
            <p:nvPicPr>
              <p:cNvPr id="119" name="그림 118">
                <a:extLst>
                  <a:ext uri="{FF2B5EF4-FFF2-40B4-BE49-F238E27FC236}">
                    <a16:creationId xmlns:a16="http://schemas.microsoft.com/office/drawing/2014/main" id="{A79F4C2C-9D92-4C86-AD2F-202812170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07035" y="4041049"/>
                <a:ext cx="755235" cy="281492"/>
              </a:xfrm>
              <a:prstGeom prst="rect">
                <a:avLst/>
              </a:prstGeom>
            </p:spPr>
          </p:pic>
          <p:pic>
            <p:nvPicPr>
              <p:cNvPr id="120" name="그림 119">
                <a:extLst>
                  <a:ext uri="{FF2B5EF4-FFF2-40B4-BE49-F238E27FC236}">
                    <a16:creationId xmlns:a16="http://schemas.microsoft.com/office/drawing/2014/main" id="{D0ED8197-927D-4199-AAF3-44567BB41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7290" y="4555994"/>
                <a:ext cx="746430" cy="244277"/>
              </a:xfrm>
              <a:prstGeom prst="rect">
                <a:avLst/>
              </a:prstGeom>
            </p:spPr>
          </p:pic>
          <p:pic>
            <p:nvPicPr>
              <p:cNvPr id="121" name="그림 120">
                <a:extLst>
                  <a:ext uri="{FF2B5EF4-FFF2-40B4-BE49-F238E27FC236}">
                    <a16:creationId xmlns:a16="http://schemas.microsoft.com/office/drawing/2014/main" id="{34D8B5CE-4A0F-4079-901F-E61800FACA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9253" y="4484236"/>
                <a:ext cx="791976" cy="350388"/>
              </a:xfrm>
              <a:prstGeom prst="rect">
                <a:avLst/>
              </a:prstGeom>
            </p:spPr>
          </p:pic>
          <p:pic>
            <p:nvPicPr>
              <p:cNvPr id="122" name="그림 121">
                <a:extLst>
                  <a:ext uri="{FF2B5EF4-FFF2-40B4-BE49-F238E27FC236}">
                    <a16:creationId xmlns:a16="http://schemas.microsoft.com/office/drawing/2014/main" id="{E5364DDD-F551-4D34-A19F-F5CA060F02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22357" y="4479227"/>
                <a:ext cx="900907" cy="293145"/>
              </a:xfrm>
              <a:prstGeom prst="rect">
                <a:avLst/>
              </a:prstGeom>
            </p:spPr>
          </p:pic>
          <p:pic>
            <p:nvPicPr>
              <p:cNvPr id="123" name="그림 122">
                <a:extLst>
                  <a:ext uri="{FF2B5EF4-FFF2-40B4-BE49-F238E27FC236}">
                    <a16:creationId xmlns:a16="http://schemas.microsoft.com/office/drawing/2014/main" id="{27598F9B-4A5A-4622-AB81-9903C15370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67419" y="4534761"/>
                <a:ext cx="989658" cy="242576"/>
              </a:xfrm>
              <a:prstGeom prst="rect">
                <a:avLst/>
              </a:prstGeom>
            </p:spPr>
          </p:pic>
          <p:pic>
            <p:nvPicPr>
              <p:cNvPr id="124" name="그림 123">
                <a:extLst>
                  <a:ext uri="{FF2B5EF4-FFF2-40B4-BE49-F238E27FC236}">
                    <a16:creationId xmlns:a16="http://schemas.microsoft.com/office/drawing/2014/main" id="{BCF929C2-D86A-4C8B-AEAC-283A81E8A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5629" y="5107604"/>
                <a:ext cx="1263655" cy="173905"/>
              </a:xfrm>
              <a:prstGeom prst="rect">
                <a:avLst/>
              </a:prstGeom>
            </p:spPr>
          </p:pic>
          <p:pic>
            <p:nvPicPr>
              <p:cNvPr id="125" name="그림 124">
                <a:extLst>
                  <a:ext uri="{FF2B5EF4-FFF2-40B4-BE49-F238E27FC236}">
                    <a16:creationId xmlns:a16="http://schemas.microsoft.com/office/drawing/2014/main" id="{961C56D1-01E9-4835-829C-63B78AC58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40900" y="4452649"/>
                <a:ext cx="530011" cy="350388"/>
              </a:xfrm>
              <a:prstGeom prst="rect">
                <a:avLst/>
              </a:prstGeom>
            </p:spPr>
          </p:pic>
          <p:pic>
            <p:nvPicPr>
              <p:cNvPr id="126" name="그림 125">
                <a:extLst>
                  <a:ext uri="{FF2B5EF4-FFF2-40B4-BE49-F238E27FC236}">
                    <a16:creationId xmlns:a16="http://schemas.microsoft.com/office/drawing/2014/main" id="{4941D7F5-EA1B-4AD6-89FF-44E845CA8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46088" y="4465643"/>
                <a:ext cx="561276" cy="367319"/>
              </a:xfrm>
              <a:prstGeom prst="rect">
                <a:avLst/>
              </a:prstGeom>
            </p:spPr>
          </p:pic>
          <p:pic>
            <p:nvPicPr>
              <p:cNvPr id="127" name="그림 126">
                <a:extLst>
                  <a:ext uri="{FF2B5EF4-FFF2-40B4-BE49-F238E27FC236}">
                    <a16:creationId xmlns:a16="http://schemas.microsoft.com/office/drawing/2014/main" id="{8DD7D325-72FB-4296-8FFC-8505BA0F2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4966" y="4927473"/>
                <a:ext cx="913087" cy="398991"/>
              </a:xfrm>
              <a:prstGeom prst="rect">
                <a:avLst/>
              </a:prstGeom>
            </p:spPr>
          </p:pic>
          <p:pic>
            <p:nvPicPr>
              <p:cNvPr id="128" name="그림 127">
                <a:extLst>
                  <a:ext uri="{FF2B5EF4-FFF2-40B4-BE49-F238E27FC236}">
                    <a16:creationId xmlns:a16="http://schemas.microsoft.com/office/drawing/2014/main" id="{22A3D1A3-4A3F-4F76-AD9B-1F62FF599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2021" y="5020482"/>
                <a:ext cx="604655" cy="332950"/>
              </a:xfrm>
              <a:prstGeom prst="rect">
                <a:avLst/>
              </a:prstGeom>
            </p:spPr>
          </p:pic>
          <p:pic>
            <p:nvPicPr>
              <p:cNvPr id="129" name="그림 128">
                <a:extLst>
                  <a:ext uri="{FF2B5EF4-FFF2-40B4-BE49-F238E27FC236}">
                    <a16:creationId xmlns:a16="http://schemas.microsoft.com/office/drawing/2014/main" id="{BF4943DD-C416-433E-8F39-E685901F22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5674" y="4978440"/>
                <a:ext cx="858099" cy="381664"/>
              </a:xfrm>
              <a:prstGeom prst="rect">
                <a:avLst/>
              </a:prstGeom>
            </p:spPr>
          </p:pic>
          <p:pic>
            <p:nvPicPr>
              <p:cNvPr id="130" name="그림 129">
                <a:extLst>
                  <a:ext uri="{FF2B5EF4-FFF2-40B4-BE49-F238E27FC236}">
                    <a16:creationId xmlns:a16="http://schemas.microsoft.com/office/drawing/2014/main" id="{A267DE84-9DAF-43A1-94A8-08C91BFE63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7378" y="5032169"/>
                <a:ext cx="781859" cy="306839"/>
              </a:xfrm>
              <a:prstGeom prst="rect">
                <a:avLst/>
              </a:prstGeom>
            </p:spPr>
          </p:pic>
          <p:pic>
            <p:nvPicPr>
              <p:cNvPr id="131" name="그림 130">
                <a:extLst>
                  <a:ext uri="{FF2B5EF4-FFF2-40B4-BE49-F238E27FC236}">
                    <a16:creationId xmlns:a16="http://schemas.microsoft.com/office/drawing/2014/main" id="{C1AE953A-EEC9-49D5-903C-B5F5B34E58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6054" y="4991605"/>
                <a:ext cx="561276" cy="306674"/>
              </a:xfrm>
              <a:prstGeom prst="rect">
                <a:avLst/>
              </a:prstGeom>
            </p:spPr>
          </p:pic>
          <p:pic>
            <p:nvPicPr>
              <p:cNvPr id="132" name="그림 131">
                <a:extLst>
                  <a:ext uri="{FF2B5EF4-FFF2-40B4-BE49-F238E27FC236}">
                    <a16:creationId xmlns:a16="http://schemas.microsoft.com/office/drawing/2014/main" id="{8B4AFD81-A0C0-4BDC-BD6D-A99472704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95543" y="5522680"/>
                <a:ext cx="812258" cy="262691"/>
              </a:xfrm>
              <a:prstGeom prst="rect">
                <a:avLst/>
              </a:prstGeom>
            </p:spPr>
          </p:pic>
          <p:pic>
            <p:nvPicPr>
              <p:cNvPr id="133" name="그림 132">
                <a:extLst>
                  <a:ext uri="{FF2B5EF4-FFF2-40B4-BE49-F238E27FC236}">
                    <a16:creationId xmlns:a16="http://schemas.microsoft.com/office/drawing/2014/main" id="{3F14881B-9826-4AE4-8250-12B6185F4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5430" y="5540630"/>
                <a:ext cx="623203" cy="246748"/>
              </a:xfrm>
              <a:prstGeom prst="rect">
                <a:avLst/>
              </a:prstGeom>
            </p:spPr>
          </p:pic>
          <p:pic>
            <p:nvPicPr>
              <p:cNvPr id="134" name="그림 133">
                <a:extLst>
                  <a:ext uri="{FF2B5EF4-FFF2-40B4-BE49-F238E27FC236}">
                    <a16:creationId xmlns:a16="http://schemas.microsoft.com/office/drawing/2014/main" id="{B435A620-0F8E-47FB-A336-20E12DE782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2835" y="5549599"/>
                <a:ext cx="1113039" cy="220011"/>
              </a:xfrm>
              <a:prstGeom prst="rect">
                <a:avLst/>
              </a:prstGeom>
            </p:spPr>
          </p:pic>
          <p:pic>
            <p:nvPicPr>
              <p:cNvPr id="135" name="그림 134">
                <a:extLst>
                  <a:ext uri="{FF2B5EF4-FFF2-40B4-BE49-F238E27FC236}">
                    <a16:creationId xmlns:a16="http://schemas.microsoft.com/office/drawing/2014/main" id="{595F4380-38D5-491A-91BC-C14AB9FDE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9798" y="3094397"/>
                <a:ext cx="1148635" cy="242254"/>
              </a:xfrm>
              <a:prstGeom prst="rect">
                <a:avLst/>
              </a:prstGeom>
            </p:spPr>
          </p:pic>
          <p:pic>
            <p:nvPicPr>
              <p:cNvPr id="136" name="그림 135">
                <a:extLst>
                  <a:ext uri="{FF2B5EF4-FFF2-40B4-BE49-F238E27FC236}">
                    <a16:creationId xmlns:a16="http://schemas.microsoft.com/office/drawing/2014/main" id="{B914C018-0AE6-4AC6-9F4A-1D495DFACD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53973" y="3591104"/>
                <a:ext cx="768350" cy="252366"/>
              </a:xfrm>
              <a:prstGeom prst="rect">
                <a:avLst/>
              </a:prstGeom>
            </p:spPr>
          </p:pic>
          <p:pic>
            <p:nvPicPr>
              <p:cNvPr id="137" name="그림 136">
                <a:extLst>
                  <a:ext uri="{FF2B5EF4-FFF2-40B4-BE49-F238E27FC236}">
                    <a16:creationId xmlns:a16="http://schemas.microsoft.com/office/drawing/2014/main" id="{2B7FDA3A-8627-4859-96B0-148FAD3A1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00113" y="5468670"/>
                <a:ext cx="687218" cy="322667"/>
              </a:xfrm>
              <a:prstGeom prst="rect">
                <a:avLst/>
              </a:prstGeom>
            </p:spPr>
          </p:pic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F2362FDE-1E79-4DB7-BF60-65A25BB580F5}"/>
                  </a:ext>
                </a:extLst>
              </p:cNvPr>
              <p:cNvGrpSpPr/>
              <p:nvPr/>
            </p:nvGrpSpPr>
            <p:grpSpPr>
              <a:xfrm>
                <a:off x="4315720" y="5942356"/>
                <a:ext cx="6914368" cy="361647"/>
                <a:chOff x="4315720" y="5942356"/>
                <a:chExt cx="6914368" cy="361647"/>
              </a:xfrm>
            </p:grpSpPr>
            <p:pic>
              <p:nvPicPr>
                <p:cNvPr id="139" name="그림 138">
                  <a:extLst>
                    <a:ext uri="{FF2B5EF4-FFF2-40B4-BE49-F238E27FC236}">
                      <a16:creationId xmlns:a16="http://schemas.microsoft.com/office/drawing/2014/main" id="{48515667-6A8B-4E68-86E3-01BB9C71AF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15720" y="6019613"/>
                  <a:ext cx="899725" cy="232737"/>
                </a:xfrm>
                <a:prstGeom prst="rect">
                  <a:avLst/>
                </a:prstGeom>
              </p:spPr>
            </p:pic>
            <p:pic>
              <p:nvPicPr>
                <p:cNvPr id="140" name="그림 139">
                  <a:extLst>
                    <a:ext uri="{FF2B5EF4-FFF2-40B4-BE49-F238E27FC236}">
                      <a16:creationId xmlns:a16="http://schemas.microsoft.com/office/drawing/2014/main" id="{A3D10622-3A3A-4A1C-BD9A-F01763407B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1512" y="5958803"/>
                  <a:ext cx="1071968" cy="345200"/>
                </a:xfrm>
                <a:prstGeom prst="rect">
                  <a:avLst/>
                </a:prstGeom>
              </p:spPr>
            </p:pic>
            <p:pic>
              <p:nvPicPr>
                <p:cNvPr id="141" name="그림 140">
                  <a:extLst>
                    <a:ext uri="{FF2B5EF4-FFF2-40B4-BE49-F238E27FC236}">
                      <a16:creationId xmlns:a16="http://schemas.microsoft.com/office/drawing/2014/main" id="{19C2DA3E-BA88-4072-916F-718C1FAF12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49731" y="5942356"/>
                  <a:ext cx="785462" cy="334965"/>
                </a:xfrm>
                <a:prstGeom prst="rect">
                  <a:avLst/>
                </a:prstGeom>
              </p:spPr>
            </p:pic>
            <p:pic>
              <p:nvPicPr>
                <p:cNvPr id="142" name="그림 141">
                  <a:extLst>
                    <a:ext uri="{FF2B5EF4-FFF2-40B4-BE49-F238E27FC236}">
                      <a16:creationId xmlns:a16="http://schemas.microsoft.com/office/drawing/2014/main" id="{CDC4ED16-6B9A-4B75-91CE-45DE61B9B5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20200" y="5942356"/>
                  <a:ext cx="885560" cy="285779"/>
                </a:xfrm>
                <a:prstGeom prst="rect">
                  <a:avLst/>
                </a:prstGeom>
              </p:spPr>
            </p:pic>
            <p:pic>
              <p:nvPicPr>
                <p:cNvPr id="143" name="그림 142">
                  <a:extLst>
                    <a:ext uri="{FF2B5EF4-FFF2-40B4-BE49-F238E27FC236}">
                      <a16:creationId xmlns:a16="http://schemas.microsoft.com/office/drawing/2014/main" id="{8A7E0B57-A1FA-42C0-8622-CC17C205AF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72304" y="5966673"/>
                  <a:ext cx="1275589" cy="301914"/>
                </a:xfrm>
                <a:prstGeom prst="rect">
                  <a:avLst/>
                </a:prstGeom>
              </p:spPr>
            </p:pic>
            <p:pic>
              <p:nvPicPr>
                <p:cNvPr id="144" name="그림 143">
                  <a:extLst>
                    <a:ext uri="{FF2B5EF4-FFF2-40B4-BE49-F238E27FC236}">
                      <a16:creationId xmlns:a16="http://schemas.microsoft.com/office/drawing/2014/main" id="{94355C80-E93C-4DD1-9629-4AFC259C6B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46346" y="5984847"/>
                  <a:ext cx="683742" cy="24166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6940E3B-FE3F-487A-9BD2-9CD90E2DBF24}"/>
                </a:ext>
              </a:extLst>
            </p:cNvPr>
            <p:cNvGrpSpPr/>
            <p:nvPr/>
          </p:nvGrpSpPr>
          <p:grpSpPr>
            <a:xfrm>
              <a:off x="11511300" y="1144124"/>
              <a:ext cx="6942912" cy="5198662"/>
              <a:chOff x="4179470" y="1129800"/>
              <a:chExt cx="6942912" cy="5198662"/>
            </a:xfrm>
          </p:grpSpPr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F7A2019A-0F29-4B4F-97EE-C77DEA09B3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2725" y="5886317"/>
                <a:ext cx="436753" cy="442145"/>
              </a:xfrm>
              <a:prstGeom prst="rect">
                <a:avLst/>
              </a:prstGeom>
            </p:spPr>
          </p:pic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54711893-2B0C-4B2B-8E0C-57622DA285B0}"/>
                  </a:ext>
                </a:extLst>
              </p:cNvPr>
              <p:cNvGrpSpPr/>
              <p:nvPr/>
            </p:nvGrpSpPr>
            <p:grpSpPr>
              <a:xfrm>
                <a:off x="4179470" y="1129800"/>
                <a:ext cx="6942912" cy="5087305"/>
                <a:chOff x="4179470" y="1129800"/>
                <a:chExt cx="6942912" cy="5087305"/>
              </a:xfrm>
            </p:grpSpPr>
            <p:pic>
              <p:nvPicPr>
                <p:cNvPr id="38" name="그림 37">
                  <a:extLst>
                    <a:ext uri="{FF2B5EF4-FFF2-40B4-BE49-F238E27FC236}">
                      <a16:creationId xmlns:a16="http://schemas.microsoft.com/office/drawing/2014/main" id="{A97BF025-454C-439D-BF4E-EA53CA8C57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40212" y="2078969"/>
                  <a:ext cx="1381318" cy="214872"/>
                </a:xfrm>
                <a:prstGeom prst="rect">
                  <a:avLst/>
                </a:prstGeom>
              </p:spPr>
            </p:pic>
            <p:pic>
              <p:nvPicPr>
                <p:cNvPr id="39" name="그림 38">
                  <a:extLst>
                    <a:ext uri="{FF2B5EF4-FFF2-40B4-BE49-F238E27FC236}">
                      <a16:creationId xmlns:a16="http://schemas.microsoft.com/office/drawing/2014/main" id="{6F408245-ABED-42C4-9CFA-5DA5AD60D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96735" y="2447840"/>
                  <a:ext cx="600172" cy="400115"/>
                </a:xfrm>
                <a:prstGeom prst="rect">
                  <a:avLst/>
                </a:prstGeom>
              </p:spPr>
            </p:pic>
            <p:pic>
              <p:nvPicPr>
                <p:cNvPr id="40" name="그림 39">
                  <a:extLst>
                    <a:ext uri="{FF2B5EF4-FFF2-40B4-BE49-F238E27FC236}">
                      <a16:creationId xmlns:a16="http://schemas.microsoft.com/office/drawing/2014/main" id="{F52096EC-DABB-4E1B-BD43-03182AB553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3396" y="2031255"/>
                  <a:ext cx="971162" cy="300694"/>
                </a:xfrm>
                <a:prstGeom prst="rect">
                  <a:avLst/>
                </a:prstGeom>
              </p:spPr>
            </p:pic>
            <p:pic>
              <p:nvPicPr>
                <p:cNvPr id="41" name="그림 40">
                  <a:extLst>
                    <a:ext uri="{FF2B5EF4-FFF2-40B4-BE49-F238E27FC236}">
                      <a16:creationId xmlns:a16="http://schemas.microsoft.com/office/drawing/2014/main" id="{9AD789B2-9ED8-499F-9330-4EF8EEAE4B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8741" y="2031877"/>
                  <a:ext cx="482388" cy="282286"/>
                </a:xfrm>
                <a:prstGeom prst="rect">
                  <a:avLst/>
                </a:prstGeom>
              </p:spPr>
            </p:pic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380771CA-20AD-433F-A96B-74540D060CF8}"/>
                    </a:ext>
                  </a:extLst>
                </p:cNvPr>
                <p:cNvGrpSpPr/>
                <p:nvPr/>
              </p:nvGrpSpPr>
              <p:grpSpPr>
                <a:xfrm>
                  <a:off x="4191207" y="1617942"/>
                  <a:ext cx="6931175" cy="272079"/>
                  <a:chOff x="4139238" y="1133936"/>
                  <a:chExt cx="6337050" cy="248757"/>
                </a:xfrm>
              </p:grpSpPr>
              <p:pic>
                <p:nvPicPr>
                  <p:cNvPr id="98" name="그림 97">
                    <a:extLst>
                      <a:ext uri="{FF2B5EF4-FFF2-40B4-BE49-F238E27FC236}">
                        <a16:creationId xmlns:a16="http://schemas.microsoft.com/office/drawing/2014/main" id="{C595B810-6205-4B8D-B279-7469A30736B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139238" y="1145482"/>
                    <a:ext cx="858738" cy="224800"/>
                  </a:xfrm>
                  <a:prstGeom prst="rect">
                    <a:avLst/>
                  </a:prstGeom>
                </p:spPr>
              </p:pic>
              <p:pic>
                <p:nvPicPr>
                  <p:cNvPr id="99" name="그림 98">
                    <a:extLst>
                      <a:ext uri="{FF2B5EF4-FFF2-40B4-BE49-F238E27FC236}">
                        <a16:creationId xmlns:a16="http://schemas.microsoft.com/office/drawing/2014/main" id="{039FECF1-146C-44FE-87F5-4C5598A939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851718" y="1175405"/>
                    <a:ext cx="1105054" cy="184860"/>
                  </a:xfrm>
                  <a:prstGeom prst="rect">
                    <a:avLst/>
                  </a:prstGeom>
                </p:spPr>
              </p:pic>
              <p:pic>
                <p:nvPicPr>
                  <p:cNvPr id="100" name="그림 99">
                    <a:extLst>
                      <a:ext uri="{FF2B5EF4-FFF2-40B4-BE49-F238E27FC236}">
                        <a16:creationId xmlns:a16="http://schemas.microsoft.com/office/drawing/2014/main" id="{D1ED8666-2DE9-49AF-B707-8CADBA93FD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79990" y="1155406"/>
                    <a:ext cx="1191415" cy="204859"/>
                  </a:xfrm>
                  <a:prstGeom prst="rect">
                    <a:avLst/>
                  </a:prstGeom>
                </p:spPr>
              </p:pic>
              <p:pic>
                <p:nvPicPr>
                  <p:cNvPr id="101" name="그림 100">
                    <a:extLst>
                      <a:ext uri="{FF2B5EF4-FFF2-40B4-BE49-F238E27FC236}">
                        <a16:creationId xmlns:a16="http://schemas.microsoft.com/office/drawing/2014/main" id="{C24F4FBB-0F96-48AB-B9CB-0BC328CE65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284872" y="1133936"/>
                    <a:ext cx="1191416" cy="248757"/>
                  </a:xfrm>
                  <a:prstGeom prst="rect">
                    <a:avLst/>
                  </a:prstGeom>
                </p:spPr>
              </p:pic>
              <p:pic>
                <p:nvPicPr>
                  <p:cNvPr id="102" name="그림 101">
                    <a:extLst>
                      <a:ext uri="{FF2B5EF4-FFF2-40B4-BE49-F238E27FC236}">
                        <a16:creationId xmlns:a16="http://schemas.microsoft.com/office/drawing/2014/main" id="{A89DE9BB-9259-4F5D-A783-886A037723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319478" y="1166485"/>
                    <a:ext cx="666585" cy="203797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43" name="그림 42">
                  <a:extLst>
                    <a:ext uri="{FF2B5EF4-FFF2-40B4-BE49-F238E27FC236}">
                      <a16:creationId xmlns:a16="http://schemas.microsoft.com/office/drawing/2014/main" id="{C5C67306-1F8D-4895-993F-A504797CD3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33357" y="2017617"/>
                  <a:ext cx="666585" cy="298814"/>
                </a:xfrm>
                <a:prstGeom prst="rect">
                  <a:avLst/>
                </a:prstGeom>
              </p:spPr>
            </p:pic>
            <p:pic>
              <p:nvPicPr>
                <p:cNvPr id="44" name="그림 43">
                  <a:extLst>
                    <a:ext uri="{FF2B5EF4-FFF2-40B4-BE49-F238E27FC236}">
                      <a16:creationId xmlns:a16="http://schemas.microsoft.com/office/drawing/2014/main" id="{0ABE3244-1F02-4EE1-9F23-6527EE1EE2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59461" y="2036988"/>
                  <a:ext cx="1080446" cy="285054"/>
                </a:xfrm>
                <a:prstGeom prst="rect">
                  <a:avLst/>
                </a:prstGeom>
              </p:spPr>
            </p:pic>
            <p:pic>
              <p:nvPicPr>
                <p:cNvPr id="45" name="그림 44">
                  <a:extLst>
                    <a:ext uri="{FF2B5EF4-FFF2-40B4-BE49-F238E27FC236}">
                      <a16:creationId xmlns:a16="http://schemas.microsoft.com/office/drawing/2014/main" id="{A22CA97E-632A-41EA-B5B8-551E45869B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95959" y="2480617"/>
                  <a:ext cx="478360" cy="292995"/>
                </a:xfrm>
                <a:prstGeom prst="rect">
                  <a:avLst/>
                </a:prstGeom>
              </p:spPr>
            </p:pic>
            <p:pic>
              <p:nvPicPr>
                <p:cNvPr id="46" name="그림 45">
                  <a:extLst>
                    <a:ext uri="{FF2B5EF4-FFF2-40B4-BE49-F238E27FC236}">
                      <a16:creationId xmlns:a16="http://schemas.microsoft.com/office/drawing/2014/main" id="{270C393E-AF6E-499E-AC37-53A3AC6AD3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6732" y="2991016"/>
                  <a:ext cx="765085" cy="253111"/>
                </a:xfrm>
                <a:prstGeom prst="rect">
                  <a:avLst/>
                </a:prstGeom>
              </p:spPr>
            </p:pic>
            <p:pic>
              <p:nvPicPr>
                <p:cNvPr id="47" name="그림 46">
                  <a:extLst>
                    <a:ext uri="{FF2B5EF4-FFF2-40B4-BE49-F238E27FC236}">
                      <a16:creationId xmlns:a16="http://schemas.microsoft.com/office/drawing/2014/main" id="{CB0ACEA5-8ACB-48A6-A870-D237EA623D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68110" y="2948977"/>
                  <a:ext cx="534122" cy="329019"/>
                </a:xfrm>
                <a:prstGeom prst="rect">
                  <a:avLst/>
                </a:prstGeom>
              </p:spPr>
            </p:pic>
            <p:pic>
              <p:nvPicPr>
                <p:cNvPr id="48" name="그림 47">
                  <a:extLst>
                    <a:ext uri="{FF2B5EF4-FFF2-40B4-BE49-F238E27FC236}">
                      <a16:creationId xmlns:a16="http://schemas.microsoft.com/office/drawing/2014/main" id="{5B7CA26F-768F-4D3A-B229-266F72C6DA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78769" y="2961006"/>
                  <a:ext cx="702178" cy="253111"/>
                </a:xfrm>
                <a:prstGeom prst="rect">
                  <a:avLst/>
                </a:prstGeom>
              </p:spPr>
            </p:pic>
            <p:pic>
              <p:nvPicPr>
                <p:cNvPr id="49" name="그림 48">
                  <a:extLst>
                    <a:ext uri="{FF2B5EF4-FFF2-40B4-BE49-F238E27FC236}">
                      <a16:creationId xmlns:a16="http://schemas.microsoft.com/office/drawing/2014/main" id="{D1B973CD-E50A-4513-88EA-FFD120C08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01659" y="3008131"/>
                  <a:ext cx="688344" cy="187731"/>
                </a:xfrm>
                <a:prstGeom prst="rect">
                  <a:avLst/>
                </a:prstGeom>
              </p:spPr>
            </p:pic>
            <p:pic>
              <p:nvPicPr>
                <p:cNvPr id="50" name="그림 49">
                  <a:extLst>
                    <a:ext uri="{FF2B5EF4-FFF2-40B4-BE49-F238E27FC236}">
                      <a16:creationId xmlns:a16="http://schemas.microsoft.com/office/drawing/2014/main" id="{D92073D6-FCE5-4431-94A7-00008927BB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97062" y="2488940"/>
                  <a:ext cx="644297" cy="246485"/>
                </a:xfrm>
                <a:prstGeom prst="rect">
                  <a:avLst/>
                </a:prstGeom>
              </p:spPr>
            </p:pic>
            <p:pic>
              <p:nvPicPr>
                <p:cNvPr id="51" name="그림 50">
                  <a:extLst>
                    <a:ext uri="{FF2B5EF4-FFF2-40B4-BE49-F238E27FC236}">
                      <a16:creationId xmlns:a16="http://schemas.microsoft.com/office/drawing/2014/main" id="{F6D3AD1B-3FC4-4C90-BABA-BB560F16BE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17563" y="2494351"/>
                  <a:ext cx="476275" cy="239956"/>
                </a:xfrm>
                <a:prstGeom prst="rect">
                  <a:avLst/>
                </a:prstGeom>
              </p:spPr>
            </p:pic>
            <p:pic>
              <p:nvPicPr>
                <p:cNvPr id="52" name="그림 51">
                  <a:extLst>
                    <a:ext uri="{FF2B5EF4-FFF2-40B4-BE49-F238E27FC236}">
                      <a16:creationId xmlns:a16="http://schemas.microsoft.com/office/drawing/2014/main" id="{DB201EC0-F3E4-4233-A854-955EF86C12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95911" y="2001090"/>
                  <a:ext cx="503503" cy="331853"/>
                </a:xfrm>
                <a:prstGeom prst="rect">
                  <a:avLst/>
                </a:prstGeom>
              </p:spPr>
            </p:pic>
            <p:pic>
              <p:nvPicPr>
                <p:cNvPr id="53" name="그림 52">
                  <a:extLst>
                    <a:ext uri="{FF2B5EF4-FFF2-40B4-BE49-F238E27FC236}">
                      <a16:creationId xmlns:a16="http://schemas.microsoft.com/office/drawing/2014/main" id="{28E08FFE-9B1C-4201-AD3B-6672077DE4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64744" y="2527147"/>
                  <a:ext cx="831989" cy="207426"/>
                </a:xfrm>
                <a:prstGeom prst="rect">
                  <a:avLst/>
                </a:prstGeom>
              </p:spPr>
            </p:pic>
            <p:pic>
              <p:nvPicPr>
                <p:cNvPr id="54" name="그림 53">
                  <a:extLst>
                    <a:ext uri="{FF2B5EF4-FFF2-40B4-BE49-F238E27FC236}">
                      <a16:creationId xmlns:a16="http://schemas.microsoft.com/office/drawing/2014/main" id="{D1A0F50C-3EA7-4677-B59F-A4D3BD2AEE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8649" y="2453974"/>
                  <a:ext cx="643644" cy="339562"/>
                </a:xfrm>
                <a:prstGeom prst="rect">
                  <a:avLst/>
                </a:prstGeom>
              </p:spPr>
            </p:pic>
            <p:pic>
              <p:nvPicPr>
                <p:cNvPr id="55" name="그림 54">
                  <a:extLst>
                    <a:ext uri="{FF2B5EF4-FFF2-40B4-BE49-F238E27FC236}">
                      <a16:creationId xmlns:a16="http://schemas.microsoft.com/office/drawing/2014/main" id="{ACCEC96F-50D8-4625-A116-9AF382A418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35040" y="2519248"/>
                  <a:ext cx="967789" cy="274287"/>
                </a:xfrm>
                <a:prstGeom prst="rect">
                  <a:avLst/>
                </a:prstGeom>
              </p:spPr>
            </p:pic>
            <p:pic>
              <p:nvPicPr>
                <p:cNvPr id="56" name="그림 55">
                  <a:extLst>
                    <a:ext uri="{FF2B5EF4-FFF2-40B4-BE49-F238E27FC236}">
                      <a16:creationId xmlns:a16="http://schemas.microsoft.com/office/drawing/2014/main" id="{28285C96-AE44-472D-8159-237E29408B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74653" y="4780131"/>
                  <a:ext cx="391977" cy="368920"/>
                </a:xfrm>
                <a:prstGeom prst="rect">
                  <a:avLst/>
                </a:prstGeom>
              </p:spPr>
            </p:pic>
            <p:pic>
              <p:nvPicPr>
                <p:cNvPr id="57" name="그림 56">
                  <a:extLst>
                    <a:ext uri="{FF2B5EF4-FFF2-40B4-BE49-F238E27FC236}">
                      <a16:creationId xmlns:a16="http://schemas.microsoft.com/office/drawing/2014/main" id="{07F105D7-8495-43DC-8549-355743CE18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77241" y="2955959"/>
                  <a:ext cx="928153" cy="277769"/>
                </a:xfrm>
                <a:prstGeom prst="rect">
                  <a:avLst/>
                </a:prstGeom>
              </p:spPr>
            </p:pic>
            <p:pic>
              <p:nvPicPr>
                <p:cNvPr id="58" name="그림 57">
                  <a:extLst>
                    <a:ext uri="{FF2B5EF4-FFF2-40B4-BE49-F238E27FC236}">
                      <a16:creationId xmlns:a16="http://schemas.microsoft.com/office/drawing/2014/main" id="{AC2BBB6A-FB5A-4F42-A50A-52982A58E9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28324" y="2978687"/>
                  <a:ext cx="650098" cy="277768"/>
                </a:xfrm>
                <a:prstGeom prst="rect">
                  <a:avLst/>
                </a:prstGeom>
              </p:spPr>
            </p:pic>
            <p:pic>
              <p:nvPicPr>
                <p:cNvPr id="59" name="그림 58">
                  <a:extLst>
                    <a:ext uri="{FF2B5EF4-FFF2-40B4-BE49-F238E27FC236}">
                      <a16:creationId xmlns:a16="http://schemas.microsoft.com/office/drawing/2014/main" id="{7971396C-08B3-46F5-B956-C12859DFAA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0616" y="3487870"/>
                  <a:ext cx="1254213" cy="226824"/>
                </a:xfrm>
                <a:prstGeom prst="rect">
                  <a:avLst/>
                </a:prstGeom>
              </p:spPr>
            </p:pic>
            <p:pic>
              <p:nvPicPr>
                <p:cNvPr id="60" name="그림 59">
                  <a:extLst>
                    <a:ext uri="{FF2B5EF4-FFF2-40B4-BE49-F238E27FC236}">
                      <a16:creationId xmlns:a16="http://schemas.microsoft.com/office/drawing/2014/main" id="{B571DC0E-313C-47A4-9850-F5A3D5E312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3396" y="3455140"/>
                  <a:ext cx="552143" cy="309711"/>
                </a:xfrm>
                <a:prstGeom prst="rect">
                  <a:avLst/>
                </a:prstGeom>
              </p:spPr>
            </p:pic>
            <p:pic>
              <p:nvPicPr>
                <p:cNvPr id="61" name="그림 60">
                  <a:extLst>
                    <a:ext uri="{FF2B5EF4-FFF2-40B4-BE49-F238E27FC236}">
                      <a16:creationId xmlns:a16="http://schemas.microsoft.com/office/drawing/2014/main" id="{DCCD5473-FC34-4B90-AE8F-355754050E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1211" y="3473086"/>
                  <a:ext cx="1208362" cy="235257"/>
                </a:xfrm>
                <a:prstGeom prst="rect">
                  <a:avLst/>
                </a:prstGeom>
              </p:spPr>
            </p:pic>
            <p:pic>
              <p:nvPicPr>
                <p:cNvPr id="62" name="그림 61">
                  <a:extLst>
                    <a:ext uri="{FF2B5EF4-FFF2-40B4-BE49-F238E27FC236}">
                      <a16:creationId xmlns:a16="http://schemas.microsoft.com/office/drawing/2014/main" id="{7946B1F8-5EB2-4E23-A657-68EF7932AB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09637" y="3466736"/>
                  <a:ext cx="1139138" cy="233824"/>
                </a:xfrm>
                <a:prstGeom prst="rect">
                  <a:avLst/>
                </a:prstGeom>
              </p:spPr>
            </p:pic>
            <p:pic>
              <p:nvPicPr>
                <p:cNvPr id="63" name="그림 62">
                  <a:extLst>
                    <a:ext uri="{FF2B5EF4-FFF2-40B4-BE49-F238E27FC236}">
                      <a16:creationId xmlns:a16="http://schemas.microsoft.com/office/drawing/2014/main" id="{E70D216F-5EBC-4E5B-9B70-0EC0F8726E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63202" y="3426735"/>
                  <a:ext cx="934277" cy="309279"/>
                </a:xfrm>
                <a:prstGeom prst="rect">
                  <a:avLst/>
                </a:prstGeom>
              </p:spPr>
            </p:pic>
            <p:pic>
              <p:nvPicPr>
                <p:cNvPr id="64" name="그림 63">
                  <a:extLst>
                    <a:ext uri="{FF2B5EF4-FFF2-40B4-BE49-F238E27FC236}">
                      <a16:creationId xmlns:a16="http://schemas.microsoft.com/office/drawing/2014/main" id="{EDA4CE23-9823-4234-9BD9-CF3EC0BE12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8735" y="3988280"/>
                  <a:ext cx="903436" cy="193101"/>
                </a:xfrm>
                <a:prstGeom prst="rect">
                  <a:avLst/>
                </a:prstGeom>
              </p:spPr>
            </p:pic>
            <p:pic>
              <p:nvPicPr>
                <p:cNvPr id="65" name="그림 64">
                  <a:extLst>
                    <a:ext uri="{FF2B5EF4-FFF2-40B4-BE49-F238E27FC236}">
                      <a16:creationId xmlns:a16="http://schemas.microsoft.com/office/drawing/2014/main" id="{7DC01B23-3A99-47F2-A8F5-42012A16BD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92155" y="5983780"/>
                  <a:ext cx="686933" cy="232072"/>
                </a:xfrm>
                <a:prstGeom prst="rect">
                  <a:avLst/>
                </a:prstGeom>
              </p:spPr>
            </p:pic>
            <p:pic>
              <p:nvPicPr>
                <p:cNvPr id="66" name="그림 65">
                  <a:extLst>
                    <a:ext uri="{FF2B5EF4-FFF2-40B4-BE49-F238E27FC236}">
                      <a16:creationId xmlns:a16="http://schemas.microsoft.com/office/drawing/2014/main" id="{9CE21DB2-928D-417A-B8C9-6AE6914BE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14500" y="2994562"/>
                  <a:ext cx="778801" cy="219555"/>
                </a:xfrm>
                <a:prstGeom prst="rect">
                  <a:avLst/>
                </a:prstGeom>
              </p:spPr>
            </p:pic>
            <p:pic>
              <p:nvPicPr>
                <p:cNvPr id="67" name="그림 66">
                  <a:extLst>
                    <a:ext uri="{FF2B5EF4-FFF2-40B4-BE49-F238E27FC236}">
                      <a16:creationId xmlns:a16="http://schemas.microsoft.com/office/drawing/2014/main" id="{2775FF83-22C5-4C2D-B828-F60D7F8486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87453" y="3417822"/>
                  <a:ext cx="585777" cy="246643"/>
                </a:xfrm>
                <a:prstGeom prst="rect">
                  <a:avLst/>
                </a:prstGeom>
              </p:spPr>
            </p:pic>
            <p:pic>
              <p:nvPicPr>
                <p:cNvPr id="68" name="그림 67">
                  <a:extLst>
                    <a:ext uri="{FF2B5EF4-FFF2-40B4-BE49-F238E27FC236}">
                      <a16:creationId xmlns:a16="http://schemas.microsoft.com/office/drawing/2014/main" id="{4D91B243-9AE9-4370-8FCF-FB946EF33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12" y="3944846"/>
                  <a:ext cx="818096" cy="224002"/>
                </a:xfrm>
                <a:prstGeom prst="rect">
                  <a:avLst/>
                </a:prstGeom>
              </p:spPr>
            </p:pic>
            <p:pic>
              <p:nvPicPr>
                <p:cNvPr id="69" name="그림 68">
                  <a:extLst>
                    <a:ext uri="{FF2B5EF4-FFF2-40B4-BE49-F238E27FC236}">
                      <a16:creationId xmlns:a16="http://schemas.microsoft.com/office/drawing/2014/main" id="{8FCD01D1-9D9C-451E-979D-C6B845561B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23037" y="4394228"/>
                  <a:ext cx="1074858" cy="232072"/>
                </a:xfrm>
                <a:prstGeom prst="rect">
                  <a:avLst/>
                </a:prstGeom>
              </p:spPr>
            </p:pic>
            <p:pic>
              <p:nvPicPr>
                <p:cNvPr id="70" name="그림 69">
                  <a:extLst>
                    <a:ext uri="{FF2B5EF4-FFF2-40B4-BE49-F238E27FC236}">
                      <a16:creationId xmlns:a16="http://schemas.microsoft.com/office/drawing/2014/main" id="{7DF12FA1-C3E2-466D-92FE-952C309240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51540" y="4301163"/>
                  <a:ext cx="645522" cy="355036"/>
                </a:xfrm>
                <a:prstGeom prst="rect">
                  <a:avLst/>
                </a:prstGeom>
              </p:spPr>
            </p:pic>
            <p:pic>
              <p:nvPicPr>
                <p:cNvPr id="71" name="그림 70">
                  <a:extLst>
                    <a:ext uri="{FF2B5EF4-FFF2-40B4-BE49-F238E27FC236}">
                      <a16:creationId xmlns:a16="http://schemas.microsoft.com/office/drawing/2014/main" id="{52991E59-2BA6-4481-81EE-D7981424B9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2266" y="3929533"/>
                  <a:ext cx="813493" cy="248049"/>
                </a:xfrm>
                <a:prstGeom prst="rect">
                  <a:avLst/>
                </a:prstGeom>
              </p:spPr>
            </p:pic>
            <p:pic>
              <p:nvPicPr>
                <p:cNvPr id="72" name="그림 71">
                  <a:extLst>
                    <a:ext uri="{FF2B5EF4-FFF2-40B4-BE49-F238E27FC236}">
                      <a16:creationId xmlns:a16="http://schemas.microsoft.com/office/drawing/2014/main" id="{74D25B9C-FAF3-4038-88FD-EF8EC97DBC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0779" y="4399063"/>
                  <a:ext cx="896343" cy="189986"/>
                </a:xfrm>
                <a:prstGeom prst="rect">
                  <a:avLst/>
                </a:prstGeom>
              </p:spPr>
            </p:pic>
            <p:pic>
              <p:nvPicPr>
                <p:cNvPr id="73" name="그림 72">
                  <a:extLst>
                    <a:ext uri="{FF2B5EF4-FFF2-40B4-BE49-F238E27FC236}">
                      <a16:creationId xmlns:a16="http://schemas.microsoft.com/office/drawing/2014/main" id="{4BDD7C8F-2213-4A48-9D0E-2B356B595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3396" y="3945737"/>
                  <a:ext cx="1055540" cy="237869"/>
                </a:xfrm>
                <a:prstGeom prst="rect">
                  <a:avLst/>
                </a:prstGeom>
              </p:spPr>
            </p:pic>
            <p:pic>
              <p:nvPicPr>
                <p:cNvPr id="74" name="그림 73">
                  <a:extLst>
                    <a:ext uri="{FF2B5EF4-FFF2-40B4-BE49-F238E27FC236}">
                      <a16:creationId xmlns:a16="http://schemas.microsoft.com/office/drawing/2014/main" id="{0B1C96F3-6CA7-4122-957F-8E291FEF1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4228" y="4386000"/>
                  <a:ext cx="1003694" cy="226823"/>
                </a:xfrm>
                <a:prstGeom prst="rect">
                  <a:avLst/>
                </a:prstGeom>
              </p:spPr>
            </p:pic>
            <p:pic>
              <p:nvPicPr>
                <p:cNvPr id="75" name="그림 74">
                  <a:extLst>
                    <a:ext uri="{FF2B5EF4-FFF2-40B4-BE49-F238E27FC236}">
                      <a16:creationId xmlns:a16="http://schemas.microsoft.com/office/drawing/2014/main" id="{A754FD3D-42FB-4BD2-AE10-40934D41C8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55467" y="3867118"/>
                  <a:ext cx="971554" cy="325575"/>
                </a:xfrm>
                <a:prstGeom prst="rect">
                  <a:avLst/>
                </a:prstGeom>
              </p:spPr>
            </p:pic>
            <p:pic>
              <p:nvPicPr>
                <p:cNvPr id="76" name="그림 75">
                  <a:extLst>
                    <a:ext uri="{FF2B5EF4-FFF2-40B4-BE49-F238E27FC236}">
                      <a16:creationId xmlns:a16="http://schemas.microsoft.com/office/drawing/2014/main" id="{1C593144-62F7-4776-8CA6-D80591171D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02484" y="5270588"/>
                  <a:ext cx="765247" cy="394218"/>
                </a:xfrm>
                <a:prstGeom prst="rect">
                  <a:avLst/>
                </a:prstGeom>
              </p:spPr>
            </p:pic>
            <p:pic>
              <p:nvPicPr>
                <p:cNvPr id="77" name="그림 76">
                  <a:extLst>
                    <a:ext uri="{FF2B5EF4-FFF2-40B4-BE49-F238E27FC236}">
                      <a16:creationId xmlns:a16="http://schemas.microsoft.com/office/drawing/2014/main" id="{2D31AEC1-FD61-4B47-8DF4-6C09FEF377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83630" y="5398008"/>
                  <a:ext cx="772545" cy="202512"/>
                </a:xfrm>
                <a:prstGeom prst="rect">
                  <a:avLst/>
                </a:prstGeom>
              </p:spPr>
            </p:pic>
            <p:pic>
              <p:nvPicPr>
                <p:cNvPr id="78" name="그림 77">
                  <a:extLst>
                    <a:ext uri="{FF2B5EF4-FFF2-40B4-BE49-F238E27FC236}">
                      <a16:creationId xmlns:a16="http://schemas.microsoft.com/office/drawing/2014/main" id="{413034F4-6B37-4E70-86E0-8573D96CB0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95387" y="4846062"/>
                  <a:ext cx="745066" cy="257387"/>
                </a:xfrm>
                <a:prstGeom prst="rect">
                  <a:avLst/>
                </a:prstGeom>
              </p:spPr>
            </p:pic>
            <p:pic>
              <p:nvPicPr>
                <p:cNvPr id="79" name="그림 78">
                  <a:extLst>
                    <a:ext uri="{FF2B5EF4-FFF2-40B4-BE49-F238E27FC236}">
                      <a16:creationId xmlns:a16="http://schemas.microsoft.com/office/drawing/2014/main" id="{9EA22565-4427-4707-900B-CECC197DAE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68483" y="4877792"/>
                  <a:ext cx="923959" cy="202512"/>
                </a:xfrm>
                <a:prstGeom prst="rect">
                  <a:avLst/>
                </a:prstGeom>
              </p:spPr>
            </p:pic>
            <p:pic>
              <p:nvPicPr>
                <p:cNvPr id="80" name="그림 79">
                  <a:extLst>
                    <a:ext uri="{FF2B5EF4-FFF2-40B4-BE49-F238E27FC236}">
                      <a16:creationId xmlns:a16="http://schemas.microsoft.com/office/drawing/2014/main" id="{FD3127C6-2229-4B85-91DB-77637689A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04767" y="4855821"/>
                  <a:ext cx="1083764" cy="237868"/>
                </a:xfrm>
                <a:prstGeom prst="rect">
                  <a:avLst/>
                </a:prstGeom>
              </p:spPr>
            </p:pic>
            <p:pic>
              <p:nvPicPr>
                <p:cNvPr id="81" name="그림 80">
                  <a:extLst>
                    <a:ext uri="{FF2B5EF4-FFF2-40B4-BE49-F238E27FC236}">
                      <a16:creationId xmlns:a16="http://schemas.microsoft.com/office/drawing/2014/main" id="{2E7424EE-7275-4FAE-9294-AE72621C33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10608" y="5340626"/>
                  <a:ext cx="690706" cy="339871"/>
                </a:xfrm>
                <a:prstGeom prst="rect">
                  <a:avLst/>
                </a:prstGeom>
              </p:spPr>
            </p:pic>
            <p:pic>
              <p:nvPicPr>
                <p:cNvPr id="82" name="그림 81">
                  <a:extLst>
                    <a:ext uri="{FF2B5EF4-FFF2-40B4-BE49-F238E27FC236}">
                      <a16:creationId xmlns:a16="http://schemas.microsoft.com/office/drawing/2014/main" id="{9F71A863-8BDE-47C2-8B32-9F524B3F8C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20529" y="3879377"/>
                  <a:ext cx="566422" cy="266827"/>
                </a:xfrm>
                <a:prstGeom prst="rect">
                  <a:avLst/>
                </a:prstGeom>
              </p:spPr>
            </p:pic>
            <p:pic>
              <p:nvPicPr>
                <p:cNvPr id="83" name="그림 82">
                  <a:extLst>
                    <a:ext uri="{FF2B5EF4-FFF2-40B4-BE49-F238E27FC236}">
                      <a16:creationId xmlns:a16="http://schemas.microsoft.com/office/drawing/2014/main" id="{EF376CCA-A48B-47B7-B02F-D2BB2E05A7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9015" y="4376508"/>
                  <a:ext cx="549250" cy="214046"/>
                </a:xfrm>
                <a:prstGeom prst="rect">
                  <a:avLst/>
                </a:prstGeom>
              </p:spPr>
            </p:pic>
            <p:pic>
              <p:nvPicPr>
                <p:cNvPr id="84" name="그림 83">
                  <a:extLst>
                    <a:ext uri="{FF2B5EF4-FFF2-40B4-BE49-F238E27FC236}">
                      <a16:creationId xmlns:a16="http://schemas.microsoft.com/office/drawing/2014/main" id="{A4EC6C30-CB8A-49EC-8E7A-DCAC6AAB93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3396" y="4827332"/>
                  <a:ext cx="678389" cy="297072"/>
                </a:xfrm>
                <a:prstGeom prst="rect">
                  <a:avLst/>
                </a:prstGeom>
              </p:spPr>
            </p:pic>
            <p:pic>
              <p:nvPicPr>
                <p:cNvPr id="85" name="그림 84">
                  <a:extLst>
                    <a:ext uri="{FF2B5EF4-FFF2-40B4-BE49-F238E27FC236}">
                      <a16:creationId xmlns:a16="http://schemas.microsoft.com/office/drawing/2014/main" id="{C35FEE3B-DBE0-485C-BA49-F063709116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9724" y="4382703"/>
                  <a:ext cx="751593" cy="198055"/>
                </a:xfrm>
                <a:prstGeom prst="rect">
                  <a:avLst/>
                </a:prstGeom>
              </p:spPr>
            </p:pic>
            <p:pic>
              <p:nvPicPr>
                <p:cNvPr id="86" name="그림 85">
                  <a:extLst>
                    <a:ext uri="{FF2B5EF4-FFF2-40B4-BE49-F238E27FC236}">
                      <a16:creationId xmlns:a16="http://schemas.microsoft.com/office/drawing/2014/main" id="{910E21BA-73B5-47B9-8319-2A5C86D410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7061" y="5294463"/>
                  <a:ext cx="557772" cy="378488"/>
                </a:xfrm>
                <a:prstGeom prst="rect">
                  <a:avLst/>
                </a:prstGeom>
              </p:spPr>
            </p:pic>
            <p:pic>
              <p:nvPicPr>
                <p:cNvPr id="87" name="그림 86">
                  <a:extLst>
                    <a:ext uri="{FF2B5EF4-FFF2-40B4-BE49-F238E27FC236}">
                      <a16:creationId xmlns:a16="http://schemas.microsoft.com/office/drawing/2014/main" id="{9CE6F06C-FB83-43F2-8529-F6ADBC8EDF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68384" y="5364653"/>
                  <a:ext cx="917546" cy="243823"/>
                </a:xfrm>
                <a:prstGeom prst="rect">
                  <a:avLst/>
                </a:prstGeom>
              </p:spPr>
            </p:pic>
            <p:pic>
              <p:nvPicPr>
                <p:cNvPr id="88" name="그림 87">
                  <a:extLst>
                    <a:ext uri="{FF2B5EF4-FFF2-40B4-BE49-F238E27FC236}">
                      <a16:creationId xmlns:a16="http://schemas.microsoft.com/office/drawing/2014/main" id="{E707C4E7-9F6F-4370-8B22-D6D3430AB8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10991" y="5944814"/>
                  <a:ext cx="1050266" cy="272291"/>
                </a:xfrm>
                <a:prstGeom prst="rect">
                  <a:avLst/>
                </a:prstGeom>
              </p:spPr>
            </p:pic>
            <p:pic>
              <p:nvPicPr>
                <p:cNvPr id="89" name="그림 88">
                  <a:extLst>
                    <a:ext uri="{FF2B5EF4-FFF2-40B4-BE49-F238E27FC236}">
                      <a16:creationId xmlns:a16="http://schemas.microsoft.com/office/drawing/2014/main" id="{BC06DF61-B420-43BB-ADDD-0B4AFCE17C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9076" y="5396388"/>
                  <a:ext cx="1198672" cy="263994"/>
                </a:xfrm>
                <a:prstGeom prst="rect">
                  <a:avLst/>
                </a:prstGeom>
              </p:spPr>
            </p:pic>
            <p:pic>
              <p:nvPicPr>
                <p:cNvPr id="90" name="그림 89">
                  <a:extLst>
                    <a:ext uri="{FF2B5EF4-FFF2-40B4-BE49-F238E27FC236}">
                      <a16:creationId xmlns:a16="http://schemas.microsoft.com/office/drawing/2014/main" id="{38529C62-9492-4C44-8465-C8F845EAF3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59723" y="4866236"/>
                  <a:ext cx="1350913" cy="243823"/>
                </a:xfrm>
                <a:prstGeom prst="rect">
                  <a:avLst/>
                </a:prstGeom>
              </p:spPr>
            </p:pic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44D548FE-3DE4-4599-AAFC-0707CC8A6294}"/>
                    </a:ext>
                  </a:extLst>
                </p:cNvPr>
                <p:cNvGrpSpPr/>
                <p:nvPr/>
              </p:nvGrpSpPr>
              <p:grpSpPr>
                <a:xfrm>
                  <a:off x="4179470" y="1129800"/>
                  <a:ext cx="6914368" cy="361647"/>
                  <a:chOff x="4315720" y="5942356"/>
                  <a:chExt cx="6914368" cy="361647"/>
                </a:xfrm>
              </p:grpSpPr>
              <p:pic>
                <p:nvPicPr>
                  <p:cNvPr id="92" name="그림 91">
                    <a:extLst>
                      <a:ext uri="{FF2B5EF4-FFF2-40B4-BE49-F238E27FC236}">
                        <a16:creationId xmlns:a16="http://schemas.microsoft.com/office/drawing/2014/main" id="{059AA676-A62D-4275-AA88-A24B2E48822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315720" y="6019613"/>
                    <a:ext cx="899725" cy="232737"/>
                  </a:xfrm>
                  <a:prstGeom prst="rect">
                    <a:avLst/>
                  </a:prstGeom>
                </p:spPr>
              </p:pic>
              <p:pic>
                <p:nvPicPr>
                  <p:cNvPr id="93" name="그림 92">
                    <a:extLst>
                      <a:ext uri="{FF2B5EF4-FFF2-40B4-BE49-F238E27FC236}">
                        <a16:creationId xmlns:a16="http://schemas.microsoft.com/office/drawing/2014/main" id="{C2490C65-BF6F-4223-AD44-82747C0ECF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31512" y="5958803"/>
                    <a:ext cx="1071968" cy="345200"/>
                  </a:xfrm>
                  <a:prstGeom prst="rect">
                    <a:avLst/>
                  </a:prstGeom>
                </p:spPr>
              </p:pic>
              <p:pic>
                <p:nvPicPr>
                  <p:cNvPr id="94" name="그림 93">
                    <a:extLst>
                      <a:ext uri="{FF2B5EF4-FFF2-40B4-BE49-F238E27FC236}">
                        <a16:creationId xmlns:a16="http://schemas.microsoft.com/office/drawing/2014/main" id="{BC62DFA0-EF11-443A-8FFD-C524864D13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849731" y="5942356"/>
                    <a:ext cx="785462" cy="334965"/>
                  </a:xfrm>
                  <a:prstGeom prst="rect">
                    <a:avLst/>
                  </a:prstGeom>
                </p:spPr>
              </p:pic>
              <p:pic>
                <p:nvPicPr>
                  <p:cNvPr id="95" name="그림 94">
                    <a:extLst>
                      <a:ext uri="{FF2B5EF4-FFF2-40B4-BE49-F238E27FC236}">
                        <a16:creationId xmlns:a16="http://schemas.microsoft.com/office/drawing/2014/main" id="{788A92BA-3DC2-484D-840E-0E85E812FB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920200" y="5942356"/>
                    <a:ext cx="885560" cy="285779"/>
                  </a:xfrm>
                  <a:prstGeom prst="rect">
                    <a:avLst/>
                  </a:prstGeom>
                </p:spPr>
              </p:pic>
              <p:pic>
                <p:nvPicPr>
                  <p:cNvPr id="96" name="그림 95">
                    <a:extLst>
                      <a:ext uri="{FF2B5EF4-FFF2-40B4-BE49-F238E27FC236}">
                        <a16:creationId xmlns:a16="http://schemas.microsoft.com/office/drawing/2014/main" id="{C6F4B5AA-A1CF-428B-A5AA-334082A2F89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072304" y="5966673"/>
                    <a:ext cx="1275589" cy="301914"/>
                  </a:xfrm>
                  <a:prstGeom prst="rect">
                    <a:avLst/>
                  </a:prstGeom>
                </p:spPr>
              </p:pic>
              <p:pic>
                <p:nvPicPr>
                  <p:cNvPr id="97" name="그림 96">
                    <a:extLst>
                      <a:ext uri="{FF2B5EF4-FFF2-40B4-BE49-F238E27FC236}">
                        <a16:creationId xmlns:a16="http://schemas.microsoft.com/office/drawing/2014/main" id="{6A016E6D-1F39-4A16-8019-454DB75EF9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546346" y="5984847"/>
                    <a:ext cx="683742" cy="241668"/>
                  </a:xfrm>
                  <a:prstGeom prst="rect">
                    <a:avLst/>
                  </a:prstGeom>
                </p:spPr>
              </p:pic>
            </p:grpSp>
          </p:grpSp>
        </p:grpSp>
      </p:grp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7F006069-8EE6-4F44-A0B0-401D7AD4DEB7}"/>
              </a:ext>
            </a:extLst>
          </p:cNvPr>
          <p:cNvSpPr/>
          <p:nvPr/>
        </p:nvSpPr>
        <p:spPr>
          <a:xfrm>
            <a:off x="3310962" y="2841505"/>
            <a:ext cx="5570076" cy="1556218"/>
          </a:xfrm>
          <a:prstGeom prst="roundRect">
            <a:avLst>
              <a:gd name="adj" fmla="val 50000"/>
            </a:avLst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300</a:t>
            </a:r>
            <a:r>
              <a:rPr lang="ko-KR" altLang="en-US" sz="36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여개 협력기업</a:t>
            </a:r>
            <a:endParaRPr lang="en-US" altLang="ko-KR" sz="36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 algn="ctr"/>
            <a:r>
              <a:rPr lang="en-US" altLang="ko-KR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2020~22 </a:t>
            </a:r>
            <a:r>
              <a:rPr lang="ko-KR" altLang="en-US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신규협약기업 </a:t>
            </a:r>
            <a:r>
              <a:rPr lang="en-US" altLang="ko-KR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150</a:t>
            </a:r>
            <a:r>
              <a:rPr lang="ko-KR" altLang="en-US" sz="240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여개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DBA609C-0C45-6CB9-15E5-2C9E81AA9BA4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0752D3E7-88A0-412A-134D-F32C44F17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1">
              <a:lum bright="-75000"/>
              <a:extLst>
                <a:ext uri="{96DAC541-7B7A-43D3-8B79-37D633B846F1}">
                  <asvg:svgBlip xmlns:asvg="http://schemas.microsoft.com/office/drawing/2016/SVG/main" r:embed="rId102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7AE787F-275A-7ACD-D2D2-734EADBD64BC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5" name="그래픽 4">
            <a:extLst>
              <a:ext uri="{FF2B5EF4-FFF2-40B4-BE49-F238E27FC236}">
                <a16:creationId xmlns:a16="http://schemas.microsoft.com/office/drawing/2014/main" id="{AF879F0C-1B8E-37C6-F4BF-F26BC1C5EEB6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042EF1-87E9-AFE5-C75F-8FD737454863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309266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88A7CE4-9A3E-4A38-86C1-BFB452D656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6213" r="25998"/>
          <a:stretch/>
        </p:blipFill>
        <p:spPr>
          <a:xfrm>
            <a:off x="7188200" y="447019"/>
            <a:ext cx="4241800" cy="64109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11DF0F-5879-422C-B332-8F4A1A33A546}"/>
              </a:ext>
            </a:extLst>
          </p:cNvPr>
          <p:cNvSpPr txBox="1"/>
          <p:nvPr/>
        </p:nvSpPr>
        <p:spPr>
          <a:xfrm>
            <a:off x="1396579" y="2100698"/>
            <a:ext cx="64202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너무나도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완벽한</a:t>
            </a:r>
            <a:endParaRPr lang="en-US" altLang="ko-KR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수강혜택</a:t>
            </a:r>
            <a:r>
              <a:rPr lang="en-US" altLang="ko-KR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  <a:endParaRPr lang="ko-KR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3992E-8259-4311-A0AD-0E261E94864C}"/>
              </a:ext>
            </a:extLst>
          </p:cNvPr>
          <p:cNvSpPr txBox="1"/>
          <p:nvPr/>
        </p:nvSpPr>
        <p:spPr>
          <a:xfrm>
            <a:off x="1396578" y="972809"/>
            <a:ext cx="6420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90D0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03.</a:t>
            </a:r>
            <a:endParaRPr lang="ko-KR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C2F66FAA-FE4E-4CE5-81C2-660E0F06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7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90" y="5465479"/>
            <a:ext cx="2681186" cy="38001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1E32831-3C81-4011-9783-BBE9B113A738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89BBA105-42AA-737E-9D8A-75ED436F6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8DB02B-8225-11CF-016C-36443F3F5AE5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129488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472AEE-1EC1-40CB-AC3E-B98ACE2FB6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78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3BFB0D8-8407-47D2-8C29-4AD0DCD55FFA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0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255F36-E862-4E2D-AF94-C95991F7C5A8}"/>
              </a:ext>
            </a:extLst>
          </p:cNvPr>
          <p:cNvSpPr txBox="1"/>
          <p:nvPr/>
        </p:nvSpPr>
        <p:spPr>
          <a:xfrm>
            <a:off x="2242220" y="2246620"/>
            <a:ext cx="77075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교육비 전액무료</a:t>
            </a:r>
            <a:r>
              <a:rPr lang="en-US" altLang="ko-KR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E6242A-ABE5-42BD-9DE3-3CF0F0CDF71F}"/>
              </a:ext>
            </a:extLst>
          </p:cNvPr>
          <p:cNvSpPr txBox="1"/>
          <p:nvPr/>
        </p:nvSpPr>
        <p:spPr>
          <a:xfrm>
            <a:off x="2174893" y="3515717"/>
            <a:ext cx="784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+ </a:t>
            </a: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교재비 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/ </a:t>
            </a: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실습 및 프로젝트 재료비도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7543F3C-02B8-ABC9-AAD8-2755A06473E7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BE1FE042-C4C4-7078-0F09-0603218A0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A29E81-7D48-83F6-5D7C-39119714A2A4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9" name="그래픽 8">
            <a:extLst>
              <a:ext uri="{FF2B5EF4-FFF2-40B4-BE49-F238E27FC236}">
                <a16:creationId xmlns:a16="http://schemas.microsoft.com/office/drawing/2014/main" id="{EFA0AEB6-B055-0D94-2908-2DFE9BA91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EB2B66-D429-D375-1232-2A174FF9CB4A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930363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B31A143F-0EC3-E53A-F129-8DA3E4A07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78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AC468339-D45C-DFF2-128B-0376B1DA743A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0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6CBF52-CD7B-C145-B39A-1FC52C7101F5}"/>
              </a:ext>
            </a:extLst>
          </p:cNvPr>
          <p:cNvSpPr txBox="1"/>
          <p:nvPr/>
        </p:nvSpPr>
        <p:spPr>
          <a:xfrm>
            <a:off x="2283096" y="2261265"/>
            <a:ext cx="76258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+ </a:t>
            </a:r>
            <a:r>
              <a:rPr lang="ko-KR" altLang="en-US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수당 지급까지</a:t>
            </a:r>
            <a:r>
              <a:rPr lang="en-US" altLang="ko-KR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788055-CC79-DE06-11E8-6183FB4F5B1C}"/>
              </a:ext>
            </a:extLst>
          </p:cNvPr>
          <p:cNvSpPr txBox="1"/>
          <p:nvPr/>
        </p:nvSpPr>
        <p:spPr>
          <a:xfrm>
            <a:off x="3707180" y="3513681"/>
            <a:ext cx="60981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매월 최대 </a:t>
            </a:r>
            <a:r>
              <a:rPr lang="ko-KR" altLang="en-US" sz="3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￦</a:t>
            </a:r>
            <a:r>
              <a:rPr lang="en-US" altLang="ko-KR" sz="3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800,000</a:t>
            </a:r>
            <a:r>
              <a:rPr lang="ko-KR" altLang="en-US" sz="3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지원</a:t>
            </a:r>
            <a:r>
              <a:rPr lang="en-US" altLang="ko-KR" sz="3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</a:t>
            </a:r>
          </a:p>
          <a:p>
            <a:pPr algn="r"/>
            <a:r>
              <a:rPr lang="ko-KR" altLang="en-US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국민취업지원제도 </a:t>
            </a:r>
            <a:r>
              <a:rPr lang="en-US" altLang="ko-KR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</a:t>
            </a:r>
            <a:r>
              <a:rPr lang="ko-KR" altLang="en-US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유형 </a:t>
            </a:r>
            <a:r>
              <a:rPr lang="en-US" altLang="ko-KR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+ </a:t>
            </a:r>
            <a:r>
              <a:rPr lang="ko-KR" altLang="en-US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훈련수당</a:t>
            </a:r>
            <a:endParaRPr lang="en-US" altLang="ko-KR" sz="14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4DDAC5C-7668-FE7F-0FBD-FEBC8C9F4BB9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22" name="그래픽 21">
              <a:extLst>
                <a:ext uri="{FF2B5EF4-FFF2-40B4-BE49-F238E27FC236}">
                  <a16:creationId xmlns:a16="http://schemas.microsoft.com/office/drawing/2014/main" id="{B2E71E3E-3C85-4873-83DC-157CBD4A2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BF03283-3676-E8BD-5ADF-04A15CA5CE75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24" name="그래픽 23">
            <a:extLst>
              <a:ext uri="{FF2B5EF4-FFF2-40B4-BE49-F238E27FC236}">
                <a16:creationId xmlns:a16="http://schemas.microsoft.com/office/drawing/2014/main" id="{A264314A-9AEA-3F54-5887-7F0B650FF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BE424D-B74B-C1BE-A856-45667DC7F0D3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37682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B3DF105-170A-4492-B3B1-DFB3A58C04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3BFB0D8-8407-47D2-8C29-4AD0DCD55F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255F36-E862-4E2D-AF94-C95991F7C5A8}"/>
              </a:ext>
            </a:extLst>
          </p:cNvPr>
          <p:cNvSpPr txBox="1"/>
          <p:nvPr/>
        </p:nvSpPr>
        <p:spPr>
          <a:xfrm>
            <a:off x="713757" y="2270670"/>
            <a:ext cx="107644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IT</a:t>
            </a:r>
            <a:r>
              <a:rPr lang="ko-KR" altLang="en-US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필수 자격증 취득지원</a:t>
            </a:r>
            <a:endParaRPr lang="en-US" altLang="ko-KR" sz="80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F5BBF-7452-47A3-8DD1-7C583DE4361C}"/>
              </a:ext>
            </a:extLst>
          </p:cNvPr>
          <p:cNvSpPr txBox="1"/>
          <p:nvPr/>
        </p:nvSpPr>
        <p:spPr>
          <a:xfrm>
            <a:off x="1936847" y="3594109"/>
            <a:ext cx="831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#</a:t>
            </a:r>
            <a:r>
              <a:rPr lang="ko-KR" altLang="en-US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정보처리기사  </a:t>
            </a:r>
            <a:r>
              <a:rPr lang="en-US" altLang="ko-KR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  #</a:t>
            </a:r>
            <a:r>
              <a:rPr lang="ko-KR" altLang="en-US" sz="2800" spc="-15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빅데이터분석기사</a:t>
            </a:r>
            <a:r>
              <a:rPr lang="ko-KR" altLang="en-US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    </a:t>
            </a:r>
            <a:r>
              <a:rPr lang="en-US" altLang="ko-KR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#SQLD</a:t>
            </a:r>
            <a:r>
              <a:rPr lang="ko-KR" altLang="en-US" sz="2800" spc="-1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자격증</a:t>
            </a:r>
            <a:endParaRPr lang="en-US" altLang="ko-KR" sz="2800" spc="-15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7A70A3D-5285-EEFA-3BC8-F2BC0A8F306A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360BEE18-946D-46C0-5B0F-CC17E1755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4CC893-BCCA-BC17-06C9-712B5AE487CB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9" name="그래픽 8">
            <a:extLst>
              <a:ext uri="{FF2B5EF4-FFF2-40B4-BE49-F238E27FC236}">
                <a16:creationId xmlns:a16="http://schemas.microsoft.com/office/drawing/2014/main" id="{29E7F033-11E5-3BD9-151F-52A4AB0C77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881467-4703-97EF-E44F-F8DEC7CA500F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110211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753ED10-18DC-4D99-8EFF-11D1B40AC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b="780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B6181C9E-7712-430E-BF45-8EED525525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344B19-19A3-4186-8877-7E599C1F0FC0}"/>
              </a:ext>
            </a:extLst>
          </p:cNvPr>
          <p:cNvSpPr txBox="1"/>
          <p:nvPr/>
        </p:nvSpPr>
        <p:spPr>
          <a:xfrm>
            <a:off x="2260655" y="2185094"/>
            <a:ext cx="76706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현직 대기업 특강</a:t>
            </a:r>
            <a:endParaRPr lang="en-US" altLang="ko-KR" sz="80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D3A493-067D-4518-8B3C-D1DD008F3E72}"/>
              </a:ext>
            </a:extLst>
          </p:cNvPr>
          <p:cNvGrpSpPr/>
          <p:nvPr/>
        </p:nvGrpSpPr>
        <p:grpSpPr>
          <a:xfrm>
            <a:off x="2666720" y="3652238"/>
            <a:ext cx="6858560" cy="934116"/>
            <a:chOff x="2666719" y="3699863"/>
            <a:chExt cx="6858560" cy="934116"/>
          </a:xfrm>
        </p:grpSpPr>
        <p:sp>
          <p:nvSpPr>
            <p:cNvPr id="7" name="순서도: 대체 처리 6">
              <a:extLst>
                <a:ext uri="{FF2B5EF4-FFF2-40B4-BE49-F238E27FC236}">
                  <a16:creationId xmlns:a16="http://schemas.microsoft.com/office/drawing/2014/main" id="{1607FB7D-A892-4B55-8BA6-D03307A6D7C9}"/>
                </a:ext>
              </a:extLst>
            </p:cNvPr>
            <p:cNvSpPr/>
            <p:nvPr/>
          </p:nvSpPr>
          <p:spPr>
            <a:xfrm>
              <a:off x="2666719" y="3699863"/>
              <a:ext cx="6858560" cy="934116"/>
            </a:xfrm>
            <a:prstGeom prst="flowChartAlternateProcess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03F1754C-FE9F-4B4D-B094-C520791B3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67"/>
            <a:stretch/>
          </p:blipFill>
          <p:spPr>
            <a:xfrm>
              <a:off x="3018043" y="3699863"/>
              <a:ext cx="6155909" cy="934116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014923A-4B2B-1A50-AFB1-4A0413560E0A}"/>
              </a:ext>
            </a:extLst>
          </p:cNvPr>
          <p:cNvGrpSpPr/>
          <p:nvPr/>
        </p:nvGrpSpPr>
        <p:grpSpPr>
          <a:xfrm>
            <a:off x="1200680" y="5822202"/>
            <a:ext cx="7682440" cy="472845"/>
            <a:chOff x="1696935" y="5822202"/>
            <a:chExt cx="7682440" cy="472845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3A78BCC4-7B19-60B8-9DB7-67BDDC369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96935" y="5822202"/>
              <a:ext cx="2888403" cy="4093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23C946-E2EB-6FDA-FF6B-547A69D04674}"/>
                </a:ext>
              </a:extLst>
            </p:cNvPr>
            <p:cNvSpPr txBox="1"/>
            <p:nvPr/>
          </p:nvSpPr>
          <p:spPr>
            <a:xfrm>
              <a:off x="4613327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8" name="그래픽 7">
            <a:extLst>
              <a:ext uri="{FF2B5EF4-FFF2-40B4-BE49-F238E27FC236}">
                <a16:creationId xmlns:a16="http://schemas.microsoft.com/office/drawing/2014/main" id="{AECA7A3C-D90A-8FD0-9BBD-56BCBBA15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7EE0AD-9894-C6FD-7860-553BB47242FC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3350404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88A7CE4-9A3E-4A38-86C1-BFB452D656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6213" r="25998"/>
          <a:stretch/>
        </p:blipFill>
        <p:spPr>
          <a:xfrm>
            <a:off x="7188200" y="447019"/>
            <a:ext cx="4241800" cy="64109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11DF0F-5879-422C-B332-8F4A1A33A546}"/>
              </a:ext>
            </a:extLst>
          </p:cNvPr>
          <p:cNvSpPr txBox="1"/>
          <p:nvPr/>
        </p:nvSpPr>
        <p:spPr>
          <a:xfrm>
            <a:off x="1396579" y="2100698"/>
            <a:ext cx="64202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모집 중인 과정</a:t>
            </a:r>
            <a:endParaRPr lang="en-US" altLang="ko-KR" sz="66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선발</a:t>
            </a:r>
            <a:r>
              <a:rPr lang="en-US" altLang="ko-KR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/</a:t>
            </a:r>
            <a:r>
              <a:rPr lang="ko-KR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지원절차</a:t>
            </a:r>
            <a:endParaRPr lang="ko-KR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3992E-8259-4311-A0AD-0E261E94864C}"/>
              </a:ext>
            </a:extLst>
          </p:cNvPr>
          <p:cNvSpPr txBox="1"/>
          <p:nvPr/>
        </p:nvSpPr>
        <p:spPr>
          <a:xfrm>
            <a:off x="1396578" y="972809"/>
            <a:ext cx="6420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90D0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04.</a:t>
            </a:r>
            <a:endParaRPr lang="ko-KR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C2F66FAA-FE4E-4CE5-81C2-660E0F06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7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90" y="5465479"/>
            <a:ext cx="2681186" cy="38001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1E32831-3C81-4011-9783-BBE9B113A738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A41ABCFB-F4A9-FE3A-6D5C-E045C6ED3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282F6A-F13E-23D5-F2BD-3F8B14B2216D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3930730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F5ECE017-7F3B-4B87-A492-03781170ED62}"/>
              </a:ext>
            </a:extLst>
          </p:cNvPr>
          <p:cNvSpPr txBox="1"/>
          <p:nvPr/>
        </p:nvSpPr>
        <p:spPr>
          <a:xfrm>
            <a:off x="756077" y="736208"/>
            <a:ext cx="4868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서울</a:t>
            </a:r>
            <a:r>
              <a:rPr lang="en-US" altLang="ko-KR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광주</a:t>
            </a:r>
            <a:r>
              <a:rPr lang="en-US" altLang="ko-KR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/</a:t>
            </a:r>
            <a:r>
              <a:rPr lang="ko-KR" altLang="en-US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순천 </a:t>
            </a:r>
            <a:r>
              <a:rPr lang="en-US" altLang="ko-KR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5</a:t>
            </a:r>
            <a:r>
              <a:rPr lang="ko-KR" altLang="en-US" sz="4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 </a:t>
            </a:r>
            <a:endParaRPr lang="en-US" altLang="ko-KR" sz="40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캠퍼스 운영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05EF45-BC3F-E21D-D8EB-2A52882F2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164" y="831593"/>
            <a:ext cx="5579633" cy="557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3995256-1C8B-29D7-3F1E-45A53235B8AF}"/>
              </a:ext>
            </a:extLst>
          </p:cNvPr>
          <p:cNvSpPr txBox="1"/>
          <p:nvPr/>
        </p:nvSpPr>
        <p:spPr>
          <a:xfrm>
            <a:off x="756077" y="2347753"/>
            <a:ext cx="37593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광주본점</a:t>
            </a:r>
            <a:endParaRPr lang="en-US" altLang="ko-KR" sz="20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광주 동구 </a:t>
            </a: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예술길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31-15 3,4,7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C3A6FE-004D-E31D-3C5F-4D39A64AD85D}"/>
              </a:ext>
            </a:extLst>
          </p:cNvPr>
          <p:cNvSpPr txBox="1"/>
          <p:nvPr/>
        </p:nvSpPr>
        <p:spPr>
          <a:xfrm>
            <a:off x="756077" y="3146569"/>
            <a:ext cx="2962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광주남구점</a:t>
            </a:r>
            <a:endParaRPr lang="en-US" altLang="ko-KR" sz="20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광주 남구 </a:t>
            </a: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송암로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60 2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750884-787A-FA61-7ECA-263B0D1EBABE}"/>
              </a:ext>
            </a:extLst>
          </p:cNvPr>
          <p:cNvSpPr txBox="1"/>
          <p:nvPr/>
        </p:nvSpPr>
        <p:spPr>
          <a:xfrm>
            <a:off x="756077" y="3945385"/>
            <a:ext cx="3284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광주서구점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광주 서구 경열로 </a:t>
            </a: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20 3~4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5CFD5C-117D-AFA0-D4DD-3ACC3054FCBE}"/>
              </a:ext>
            </a:extLst>
          </p:cNvPr>
          <p:cNvSpPr txBox="1"/>
          <p:nvPr/>
        </p:nvSpPr>
        <p:spPr>
          <a:xfrm>
            <a:off x="756077" y="4744201"/>
            <a:ext cx="3377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>
                <a:solidFill>
                  <a:schemeClr val="bg1">
                    <a:lumMod val="6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순천점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전남 순천시 중앙로 </a:t>
            </a: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260 5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9C05AC-0455-62AD-1060-50E1E8E31937}"/>
              </a:ext>
            </a:extLst>
          </p:cNvPr>
          <p:cNvSpPr txBox="1"/>
          <p:nvPr/>
        </p:nvSpPr>
        <p:spPr>
          <a:xfrm>
            <a:off x="756077" y="5543017"/>
            <a:ext cx="4102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>
                <a:solidFill>
                  <a:schemeClr val="bg1">
                    <a:lumMod val="6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서울점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서울시 성동구 성수일로 </a:t>
            </a: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99 1201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호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0E1AC1A9-E4F4-CD0A-FD82-B35748AE6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04CCE8-EDA5-F3C0-98FA-7988D77360F2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2165039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CEABC96-1D37-AF0B-1D18-6932B58B9069}"/>
              </a:ext>
            </a:extLst>
          </p:cNvPr>
          <p:cNvSpPr/>
          <p:nvPr/>
        </p:nvSpPr>
        <p:spPr>
          <a:xfrm>
            <a:off x="1209752" y="2057668"/>
            <a:ext cx="9445807" cy="3298103"/>
          </a:xfrm>
          <a:prstGeom prst="roundRect">
            <a:avLst>
              <a:gd name="adj" fmla="val 981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solidFill>
                <a:schemeClr val="bg1">
                  <a:lumMod val="50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ECE017-7F3B-4B87-A492-03781170ED62}"/>
              </a:ext>
            </a:extLst>
          </p:cNvPr>
          <p:cNvSpPr txBox="1"/>
          <p:nvPr/>
        </p:nvSpPr>
        <p:spPr>
          <a:xfrm>
            <a:off x="1116134" y="915090"/>
            <a:ext cx="9959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수강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을 원한다면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? 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먼저 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신청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하세요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!”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7A25E91-5C56-3077-EC22-1D49AEB6845B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C9CC446D-838F-52D6-DC03-AB5F8C306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A670C9-F3AC-8111-628C-517628B702ED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21" name="그래픽 20">
            <a:extLst>
              <a:ext uri="{FF2B5EF4-FFF2-40B4-BE49-F238E27FC236}">
                <a16:creationId xmlns:a16="http://schemas.microsoft.com/office/drawing/2014/main" id="{A60BC985-3A86-E03B-404A-B36A30560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6D07B8D-697E-B2EC-B716-60619196AB19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1C9BD-DD14-4BC1-D735-4A119B1C5030}"/>
              </a:ext>
            </a:extLst>
          </p:cNvPr>
          <p:cNvSpPr txBox="1"/>
          <p:nvPr/>
        </p:nvSpPr>
        <p:spPr>
          <a:xfrm>
            <a:off x="1614182" y="2468399"/>
            <a:ext cx="8810425" cy="25391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교육대상</a:t>
            </a:r>
            <a:endParaRPr lang="en-US" altLang="ko-KR" sz="2400" dirty="0">
              <a:solidFill>
                <a:srgbClr val="0090D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1. </a:t>
            </a:r>
            <a:r>
              <a:rPr lang="ko-KR" alt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내일배움카드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발급이 가능한 자</a:t>
            </a:r>
          </a:p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2.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대학 재학생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: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잔여학점 없이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졸업까지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4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 이하로 남은 학생</a:t>
            </a:r>
          </a:p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(4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년제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– 3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학년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학기부터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 2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년제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– 1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학년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학기부터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)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3. </a:t>
            </a:r>
            <a:r>
              <a:rPr lang="ko-KR" altLang="en-US" sz="2400" dirty="0">
                <a:solidFill>
                  <a:srgbClr val="40404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휴학생</a:t>
            </a:r>
            <a:r>
              <a:rPr lang="en-US" altLang="ko-KR" sz="2400" dirty="0">
                <a:solidFill>
                  <a:srgbClr val="40404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,</a:t>
            </a:r>
            <a:r>
              <a:rPr lang="ko-KR" altLang="en-US" sz="2400" dirty="0">
                <a:solidFill>
                  <a:srgbClr val="40404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고졸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대학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(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원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)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생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대학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(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원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)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졸업자</a:t>
            </a:r>
          </a:p>
        </p:txBody>
      </p:sp>
    </p:spTree>
    <p:extLst>
      <p:ext uri="{BB962C8B-B14F-4D97-AF65-F5344CB8AC3E}">
        <p14:creationId xmlns:p14="http://schemas.microsoft.com/office/powerpoint/2010/main" val="14441629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F5ECE017-7F3B-4B87-A492-03781170ED62}"/>
              </a:ext>
            </a:extLst>
          </p:cNvPr>
          <p:cNvSpPr txBox="1"/>
          <p:nvPr/>
        </p:nvSpPr>
        <p:spPr>
          <a:xfrm>
            <a:off x="1488834" y="915090"/>
            <a:ext cx="9214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아직 재학 중이라 망설이시나요</a:t>
            </a:r>
            <a:r>
              <a:rPr lang="en-US" altLang="ko-KR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?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7A25E91-5C56-3077-EC22-1D49AEB6845B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C9CC446D-838F-52D6-DC03-AB5F8C306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A670C9-F3AC-8111-628C-517628B702ED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21" name="그래픽 20">
            <a:extLst>
              <a:ext uri="{FF2B5EF4-FFF2-40B4-BE49-F238E27FC236}">
                <a16:creationId xmlns:a16="http://schemas.microsoft.com/office/drawing/2014/main" id="{A60BC985-3A86-E03B-404A-B36A30560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6D07B8D-697E-B2EC-B716-60619196AB19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CEABC96-1D37-AF0B-1D18-6932B58B9069}"/>
              </a:ext>
            </a:extLst>
          </p:cNvPr>
          <p:cNvSpPr/>
          <p:nvPr/>
        </p:nvSpPr>
        <p:spPr>
          <a:xfrm>
            <a:off x="999507" y="3094924"/>
            <a:ext cx="4279418" cy="1335730"/>
          </a:xfrm>
          <a:prstGeom prst="roundRect">
            <a:avLst>
              <a:gd name="adj" fmla="val 981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5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BF56F29-53A8-C510-C55C-7093097B2FEB}"/>
              </a:ext>
            </a:extLst>
          </p:cNvPr>
          <p:cNvSpPr/>
          <p:nvPr/>
        </p:nvSpPr>
        <p:spPr>
          <a:xfrm>
            <a:off x="5399523" y="3094923"/>
            <a:ext cx="1458068" cy="1335730"/>
          </a:xfrm>
          <a:prstGeom prst="roundRect">
            <a:avLst>
              <a:gd name="adj" fmla="val 9814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32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휴학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38FF490-1B76-2573-4762-E816CE6E3D75}"/>
              </a:ext>
            </a:extLst>
          </p:cNvPr>
          <p:cNvSpPr/>
          <p:nvPr/>
        </p:nvSpPr>
        <p:spPr>
          <a:xfrm>
            <a:off x="6978189" y="3094923"/>
            <a:ext cx="2635638" cy="1335730"/>
          </a:xfrm>
          <a:prstGeom prst="roundRect">
            <a:avLst>
              <a:gd name="adj" fmla="val 981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0B7BA52-3ECD-1A0A-92B3-FF9A81EF55D1}"/>
              </a:ext>
            </a:extLst>
          </p:cNvPr>
          <p:cNvSpPr/>
          <p:nvPr/>
        </p:nvSpPr>
        <p:spPr>
          <a:xfrm>
            <a:off x="9734425" y="3094923"/>
            <a:ext cx="1458068" cy="1335730"/>
          </a:xfrm>
          <a:prstGeom prst="roundRect">
            <a:avLst>
              <a:gd name="adj" fmla="val 9814"/>
            </a:avLst>
          </a:prstGeom>
          <a:solidFill>
            <a:srgbClr val="009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32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</a:t>
            </a:r>
            <a:r>
              <a:rPr lang="ko-KR" altLang="en-US" sz="32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학기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F49A0B-395E-2AE1-AB8B-8E2BC2BB7B52}"/>
              </a:ext>
            </a:extLst>
          </p:cNvPr>
          <p:cNvSpPr txBox="1"/>
          <p:nvPr/>
        </p:nvSpPr>
        <p:spPr>
          <a:xfrm>
            <a:off x="1943261" y="4703730"/>
            <a:ext cx="8305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#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내전공과융합   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#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커리어전환   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#</a:t>
            </a:r>
            <a:r>
              <a:rPr lang="ko-KR" alt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취업분야대폭확대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34164-8407-58EE-0D77-8A54B0A28FE5}"/>
              </a:ext>
            </a:extLst>
          </p:cNvPr>
          <p:cNvSpPr txBox="1"/>
          <p:nvPr/>
        </p:nvSpPr>
        <p:spPr>
          <a:xfrm>
            <a:off x="1373393" y="1707259"/>
            <a:ext cx="944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“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총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8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학기 중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1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학기만 투자하시면 인생이 바뀔 수 있습니다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1DE35E10-B325-830B-DF01-973D83EB2508}"/>
              </a:ext>
            </a:extLst>
          </p:cNvPr>
          <p:cNvCxnSpPr>
            <a:cxnSpLocks/>
            <a:stCxn id="3" idx="0"/>
            <a:endCxn id="5" idx="0"/>
          </p:cNvCxnSpPr>
          <p:nvPr/>
        </p:nvCxnSpPr>
        <p:spPr>
          <a:xfrm rot="5400000" flipH="1" flipV="1">
            <a:off x="8296008" y="927472"/>
            <a:ext cx="12700" cy="4334902"/>
          </a:xfrm>
          <a:prstGeom prst="bentConnector3">
            <a:avLst>
              <a:gd name="adj1" fmla="val 3537937"/>
            </a:avLst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441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111923A2-AB17-477A-A281-3743C4DEA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56" y="4169084"/>
            <a:ext cx="9574939" cy="141709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992BDB5-CF8E-49BA-B559-8F0A599CA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56" y="2435142"/>
            <a:ext cx="9574939" cy="14170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37DF580-A3C4-4885-B054-879208939BCE}"/>
              </a:ext>
            </a:extLst>
          </p:cNvPr>
          <p:cNvSpPr txBox="1"/>
          <p:nvPr/>
        </p:nvSpPr>
        <p:spPr>
          <a:xfrm>
            <a:off x="4530818" y="2252090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네이버에 </a:t>
            </a:r>
            <a:r>
              <a:rPr lang="en-US" altLang="ko-KR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‘</a:t>
            </a:r>
            <a:r>
              <a:rPr lang="ko-KR" altLang="en-US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스마트인재개발원</a:t>
            </a:r>
            <a:r>
              <a:rPr lang="en-US" altLang="ko-KR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’</a:t>
            </a:r>
            <a:r>
              <a:rPr lang="ko-KR" altLang="en-US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을 검색하세요</a:t>
            </a:r>
            <a:r>
              <a:rPr lang="en-US" altLang="ko-KR" sz="2400" dirty="0">
                <a:solidFill>
                  <a:srgbClr val="44B15B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.</a:t>
            </a:r>
            <a:endParaRPr lang="ko-KR" altLang="en-US" sz="2400" dirty="0">
              <a:solidFill>
                <a:srgbClr val="44B15B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E7B198-FABA-4A13-9FD9-5C7E82AFB8EE}"/>
              </a:ext>
            </a:extLst>
          </p:cNvPr>
          <p:cNvSpPr txBox="1"/>
          <p:nvPr/>
        </p:nvSpPr>
        <p:spPr>
          <a:xfrm>
            <a:off x="4483094" y="3937212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rgbClr val="EB2123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다른 수강생의 작품과 후기가 궁금하다면</a:t>
            </a:r>
            <a:r>
              <a:rPr lang="en-US" altLang="ko-KR" sz="2400" dirty="0">
                <a:solidFill>
                  <a:srgbClr val="EB2123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?</a:t>
            </a:r>
            <a:endParaRPr lang="ko-KR" altLang="en-US" sz="2400" dirty="0">
              <a:solidFill>
                <a:srgbClr val="EB2123"/>
              </a:solidFill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1352D122-F2E4-4D15-8FAD-A2FCAE70E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" t="6842" r="6842" b="6842"/>
          <a:stretch/>
        </p:blipFill>
        <p:spPr>
          <a:xfrm>
            <a:off x="1255842" y="2756168"/>
            <a:ext cx="2561556" cy="25615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58F4C2-6E66-4DBA-9944-5B9434D91BD1}"/>
              </a:ext>
            </a:extLst>
          </p:cNvPr>
          <p:cNvSpPr txBox="1"/>
          <p:nvPr/>
        </p:nvSpPr>
        <p:spPr>
          <a:xfrm>
            <a:off x="1344538" y="2268321"/>
            <a:ext cx="2384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자세히 보기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BBAD78-32E5-4EF4-A95C-6492E44DE885}"/>
              </a:ext>
            </a:extLst>
          </p:cNvPr>
          <p:cNvSpPr txBox="1"/>
          <p:nvPr/>
        </p:nvSpPr>
        <p:spPr>
          <a:xfrm>
            <a:off x="987100" y="915090"/>
            <a:ext cx="10217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“</a:t>
            </a:r>
            <a:r>
              <a:rPr lang="ko-KR" altLang="en-US" sz="4800" dirty="0">
                <a:solidFill>
                  <a:srgbClr val="0090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스마트인재개발원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이 더 궁금하다면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?”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78C181A-3369-5107-4F45-6DFFA049F13C}"/>
              </a:ext>
            </a:extLst>
          </p:cNvPr>
          <p:cNvGrpSpPr/>
          <p:nvPr/>
        </p:nvGrpSpPr>
        <p:grpSpPr>
          <a:xfrm>
            <a:off x="1209753" y="5822202"/>
            <a:ext cx="7682440" cy="472845"/>
            <a:chOff x="2071789" y="5822202"/>
            <a:chExt cx="7682440" cy="472845"/>
          </a:xfrm>
        </p:grpSpPr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5C38926C-603D-4812-E529-7024F0CE2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-7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71789" y="5822202"/>
              <a:ext cx="2888403" cy="40938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240A474-8885-22DF-3EB6-928BC6A578E0}"/>
                </a:ext>
              </a:extLst>
            </p:cNvPr>
            <p:cNvSpPr txBox="1"/>
            <p:nvPr/>
          </p:nvSpPr>
          <p:spPr>
            <a:xfrm>
              <a:off x="4988181" y="5833382"/>
              <a:ext cx="47660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|  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2023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취업연계교육 사전설명회</a:t>
              </a:r>
            </a:p>
          </p:txBody>
        </p:sp>
      </p:grpSp>
      <p:pic>
        <p:nvPicPr>
          <p:cNvPr id="5" name="그래픽 4">
            <a:extLst>
              <a:ext uri="{FF2B5EF4-FFF2-40B4-BE49-F238E27FC236}">
                <a16:creationId xmlns:a16="http://schemas.microsoft.com/office/drawing/2014/main" id="{D2FF8B4D-3114-F341-CE1C-F696B8F61A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00455" y="4962648"/>
            <a:ext cx="2144423" cy="166999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5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AE4C77-CE2E-33BB-CF46-775AA2B5F045}"/>
              </a:ext>
            </a:extLst>
          </p:cNvPr>
          <p:cNvSpPr txBox="1"/>
          <p:nvPr/>
        </p:nvSpPr>
        <p:spPr>
          <a:xfrm>
            <a:off x="9915369" y="5624287"/>
            <a:ext cx="1908331" cy="91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241008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3B69D3-458E-4EB9-A093-62E3621A3E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ED444FA-CCB2-4939-B80D-D6C02A563F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B87D13-B9C8-499C-8B0D-9F47C66A8448}"/>
              </a:ext>
            </a:extLst>
          </p:cNvPr>
          <p:cNvSpPr txBox="1"/>
          <p:nvPr/>
        </p:nvSpPr>
        <p:spPr>
          <a:xfrm>
            <a:off x="870851" y="2246611"/>
            <a:ext cx="1045029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지금 바로 수강신청하세요</a:t>
            </a:r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pPr algn="ctr"/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5</a:t>
            </a:r>
            <a:r>
              <a:rPr lang="ko-KR" altLang="en-US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개월이면 인생이 바뀝니다</a:t>
            </a:r>
            <a:r>
              <a:rPr lang="en-US" altLang="ko-KR" sz="66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0A8087FB-8B67-4188-9013-C4B705ADC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6585" y="1250302"/>
            <a:ext cx="3458830" cy="490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526789-A988-403D-BA07-49C62A8F9317}"/>
              </a:ext>
            </a:extLst>
          </p:cNvPr>
          <p:cNvSpPr txBox="1"/>
          <p:nvPr/>
        </p:nvSpPr>
        <p:spPr>
          <a:xfrm>
            <a:off x="2641372" y="4764379"/>
            <a:ext cx="6909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AI·</a:t>
            </a:r>
            <a:r>
              <a:rPr lang="ko-KR" altLang="en-US" sz="2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빅데이터</a:t>
            </a:r>
            <a:r>
              <a:rPr lang="en-US" altLang="ko-KR" sz="2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·</a:t>
            </a:r>
            <a:r>
              <a:rPr lang="ko-KR" altLang="en-US" sz="24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풀스택</a:t>
            </a:r>
            <a:r>
              <a:rPr lang="ko-KR" altLang="en-US" sz="2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취업연계 무료교육 사전설명회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21EF3-7143-45C8-AD25-7B3B542938F6}"/>
              </a:ext>
            </a:extLst>
          </p:cNvPr>
          <p:cNvSpPr txBox="1"/>
          <p:nvPr/>
        </p:nvSpPr>
        <p:spPr>
          <a:xfrm>
            <a:off x="4546536" y="5346088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2023.10.27.(</a:t>
            </a:r>
            <a:r>
              <a:rPr lang="ko-KR" altLang="en-US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2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2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BE38305B-3747-CD14-FD81-77D8560DE1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0455" y="4945354"/>
            <a:ext cx="2152650" cy="167640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E9B6B0-C9A0-7FDF-1638-0463CD079346}"/>
              </a:ext>
            </a:extLst>
          </p:cNvPr>
          <p:cNvSpPr txBox="1"/>
          <p:nvPr/>
        </p:nvSpPr>
        <p:spPr>
          <a:xfrm>
            <a:off x="9915369" y="5609871"/>
            <a:ext cx="1936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오늘 단 하루</a:t>
            </a:r>
            <a:r>
              <a:rPr lang="en-US" altLang="ko-KR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오늘 수강신청 시</a:t>
            </a:r>
            <a:r>
              <a:rPr lang="en-US" altLang="ko-KR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</a:p>
          <a:p>
            <a:r>
              <a:rPr lang="ko-KR" altLang="en-US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선발 가산점 부여</a:t>
            </a:r>
          </a:p>
        </p:txBody>
      </p:sp>
    </p:spTree>
    <p:extLst>
      <p:ext uri="{BB962C8B-B14F-4D97-AF65-F5344CB8AC3E}">
        <p14:creationId xmlns:p14="http://schemas.microsoft.com/office/powerpoint/2010/main" val="868249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8264</TotalTime>
  <Words>1237</Words>
  <Application>Microsoft Office PowerPoint</Application>
  <PresentationFormat>와이드스크린</PresentationFormat>
  <Paragraphs>345</Paragraphs>
  <Slides>38</Slides>
  <Notes>11</Notes>
  <HiddenSlides>1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5" baseType="lpstr">
      <vt:lpstr>맑은 고딕</vt:lpstr>
      <vt:lpstr>G마켓 산스 TTF Bold</vt:lpstr>
      <vt:lpstr>G마켓 산스 Medium</vt:lpstr>
      <vt:lpstr>G마켓 산스 TTF Medium</vt:lpstr>
      <vt:lpstr>Arial</vt:lpstr>
      <vt:lpstr>G마켓 산스 TTF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장 영우</dc:creator>
  <cp:lastModifiedBy>SM05</cp:lastModifiedBy>
  <cp:revision>245</cp:revision>
  <dcterms:created xsi:type="dcterms:W3CDTF">2021-11-24T07:54:44Z</dcterms:created>
  <dcterms:modified xsi:type="dcterms:W3CDTF">2023-10-24T04:52:16Z</dcterms:modified>
</cp:coreProperties>
</file>