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1315700" cy="16002000"/>
  <p:notesSz cx="6797675" cy="9926638"/>
  <p:embeddedFontLst>
    <p:embeddedFont>
      <p:font typeface="NanumSquareRoundOTF Bold" panose="020B0600000101010101" charset="-127"/>
      <p:bold r:id="rId3"/>
    </p:embeddedFont>
    <p:embeddedFont>
      <p:font typeface="NanumSquareRoundOTF ExtraBold" panose="020B0600000101010101" charset="-127"/>
      <p:bold r:id="rId4"/>
    </p:embeddedFont>
    <p:embeddedFont>
      <p:font typeface="NanumSquareRoundOTF Regular" panose="020B0600000101010101" charset="-127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25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7E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300" y="13830300"/>
            <a:ext cx="12014200" cy="50927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12877800"/>
            <a:ext cx="2984500" cy="3581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700" y="12852400"/>
            <a:ext cx="3289300" cy="43053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00" y="7505700"/>
            <a:ext cx="1155700" cy="5080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000" y="-825500"/>
            <a:ext cx="9283700" cy="8547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7000" y="6019800"/>
            <a:ext cx="3441700" cy="863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alphaModFix amt="40000"/>
          </a:blip>
          <a:stretch>
            <a:fillRect/>
          </a:stretch>
        </p:blipFill>
        <p:spPr>
          <a:xfrm>
            <a:off x="1663700" y="10617200"/>
            <a:ext cx="7988300" cy="25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alphaModFix amt="40000"/>
          </a:blip>
          <a:stretch>
            <a:fillRect/>
          </a:stretch>
        </p:blipFill>
        <p:spPr>
          <a:xfrm>
            <a:off x="1663700" y="10591800"/>
            <a:ext cx="7988300" cy="254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676400" y="2146300"/>
            <a:ext cx="8001000" cy="4203700"/>
          </a:xfrm>
          <a:prstGeom prst="rect">
            <a:avLst/>
          </a:prstGeom>
        </p:spPr>
        <p:txBody>
          <a:bodyPr lIns="0" tIns="223519" rIns="0" bIns="0" rtlCol="0" anchor="t"/>
          <a:lstStyle/>
          <a:p>
            <a:pPr lvl="0" algn="ctr">
              <a:lnSpc>
                <a:spcPct val="91299"/>
              </a:lnSpc>
            </a:pPr>
            <a:r>
              <a:rPr lang="en" sz="11733" b="0" i="0" u="none" strike="noStrike" spc="-587">
                <a:solidFill>
                  <a:srgbClr val="417EC8"/>
                </a:solidFill>
                <a:ea typeface="NanumSquareRoundOTF ExtraBold"/>
              </a:rPr>
              <a:t>프로그램</a:t>
            </a:r>
          </a:p>
          <a:p>
            <a:pPr lvl="0" algn="ctr">
              <a:lnSpc>
                <a:spcPct val="91299"/>
              </a:lnSpc>
            </a:pPr>
            <a:r>
              <a:rPr lang="en" sz="11733" b="0" i="0" u="none" strike="noStrike" spc="-587">
                <a:solidFill>
                  <a:srgbClr val="000000"/>
                </a:solidFill>
                <a:ea typeface="NanumSquareRoundOTF ExtraBold"/>
              </a:rPr>
              <a:t>수요조사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81450" y="6172200"/>
            <a:ext cx="3213100" cy="762000"/>
          </a:xfrm>
          <a:prstGeom prst="rect">
            <a:avLst/>
          </a:prstGeom>
        </p:spPr>
        <p:txBody>
          <a:bodyPr lIns="0" tIns="66041" rIns="0" bIns="0" rtlCol="0" anchor="t"/>
          <a:lstStyle/>
          <a:p>
            <a:pPr lvl="0" algn="ctr">
              <a:lnSpc>
                <a:spcPct val="91299"/>
              </a:lnSpc>
            </a:pPr>
            <a:r>
              <a:rPr lang="en" sz="3466" b="1" i="0" u="none" strike="noStrike" spc="-173" dirty="0">
                <a:solidFill>
                  <a:srgbClr val="FFFFFF"/>
                </a:solidFill>
                <a:latin typeface="NanumSquareRoundOTF ExtraBold"/>
              </a:rPr>
              <a:t>12.22 - 3.13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0800" y="8496300"/>
            <a:ext cx="8686800" cy="1143000"/>
          </a:xfrm>
          <a:prstGeom prst="rect">
            <a:avLst/>
          </a:prstGeom>
          <a:effectLst>
            <a:outerShdw dist="3126" dir="2700000">
              <a:srgbClr val="000000">
                <a:alpha val="40000"/>
              </a:srgbClr>
            </a:outerShdw>
          </a:effectLst>
        </p:spPr>
        <p:txBody>
          <a:bodyPr lIns="0" tIns="24384" rIns="0" bIns="0" rtlCol="0" anchor="t"/>
          <a:lstStyle/>
          <a:p>
            <a:pPr lvl="0" algn="ctr">
              <a:lnSpc>
                <a:spcPct val="106240"/>
              </a:lnSpc>
            </a:pPr>
            <a:r>
              <a:rPr lang="ko-KR" sz="3200" b="0" i="0" u="none" strike="noStrike" spc="-128">
                <a:solidFill>
                  <a:srgbClr val="FFFFFF"/>
                </a:solidFill>
                <a:ea typeface="NanumSquareRoundOTF ExtraBold"/>
              </a:rPr>
              <a:t>맞춤형</a:t>
            </a:r>
            <a:r>
              <a:rPr lang="en-US" sz="3200" b="0" i="0" u="none" strike="noStrike" spc="-128">
                <a:solidFill>
                  <a:srgbClr val="FFFFFF"/>
                </a:solidFill>
                <a:latin typeface="NanumSquareRoundOTF ExtraBold"/>
              </a:rPr>
              <a:t> </a:t>
            </a:r>
            <a:r>
              <a:rPr lang="ko-KR" sz="3200" b="0" i="0" u="none" strike="noStrike" spc="-128">
                <a:solidFill>
                  <a:srgbClr val="FFFFFF"/>
                </a:solidFill>
                <a:ea typeface="NanumSquareRoundOTF ExtraBold"/>
              </a:rPr>
              <a:t>취업지원</a:t>
            </a:r>
            <a:r>
              <a:rPr lang="en-US" sz="3200" b="0" i="0" u="none" strike="noStrike" spc="-128">
                <a:solidFill>
                  <a:srgbClr val="FFFFFF"/>
                </a:solidFill>
                <a:latin typeface="NanumSquareRoundOTF ExtraBold"/>
              </a:rPr>
              <a:t> </a:t>
            </a:r>
            <a:r>
              <a:rPr lang="ko-KR" sz="3200" b="0" i="0" u="none" strike="noStrike" spc="-128">
                <a:solidFill>
                  <a:srgbClr val="FFFFFF"/>
                </a:solidFill>
                <a:ea typeface="NanumSquareRoundOTF ExtraBold"/>
              </a:rPr>
              <a:t>프로그램을</a:t>
            </a:r>
            <a:r>
              <a:rPr lang="en-US" sz="3200" b="0" i="0" u="none" strike="noStrike" spc="-128">
                <a:solidFill>
                  <a:srgbClr val="FFFFFF"/>
                </a:solidFill>
                <a:latin typeface="NanumSquareRoundOTF ExtraBold"/>
              </a:rPr>
              <a:t> </a:t>
            </a:r>
            <a:r>
              <a:rPr lang="ko-KR" sz="3200" b="0" i="0" u="none" strike="noStrike" spc="-128">
                <a:solidFill>
                  <a:srgbClr val="FFFFFF"/>
                </a:solidFill>
                <a:ea typeface="NanumSquareRoundOTF ExtraBold"/>
              </a:rPr>
              <a:t>운영하고자</a:t>
            </a:r>
          </a:p>
          <a:p>
            <a:pPr lvl="0" algn="ctr">
              <a:lnSpc>
                <a:spcPct val="106240"/>
              </a:lnSpc>
            </a:pPr>
            <a:r>
              <a:rPr lang="ko-KR" sz="3200" b="0" i="0" u="none" strike="noStrike" spc="-128">
                <a:solidFill>
                  <a:srgbClr val="FFFFFF"/>
                </a:solidFill>
                <a:ea typeface="NanumSquareRoundOTF ExtraBold"/>
              </a:rPr>
              <a:t>수요조사를</a:t>
            </a:r>
            <a:r>
              <a:rPr lang="en-US" sz="3200" b="0" i="0" u="none" strike="noStrike" spc="-128">
                <a:solidFill>
                  <a:srgbClr val="FFFFFF"/>
                </a:solidFill>
                <a:latin typeface="NanumSquareRoundOTF ExtraBold"/>
              </a:rPr>
              <a:t> </a:t>
            </a:r>
            <a:r>
              <a:rPr lang="ko-KR" sz="3200" b="0" i="0" u="none" strike="noStrike" spc="-128">
                <a:solidFill>
                  <a:srgbClr val="FFFFFF"/>
                </a:solidFill>
                <a:ea typeface="NanumSquareRoundOTF ExtraBold"/>
              </a:rPr>
              <a:t>실시합니다</a:t>
            </a:r>
            <a:r>
              <a:rPr lang="en-US" sz="3200" b="0" i="0" u="none" strike="noStrike" spc="-128">
                <a:solidFill>
                  <a:srgbClr val="FFFFFF"/>
                </a:solidFill>
                <a:latin typeface="NanumSquareRoundOTF ExtraBold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3500" y="9639300"/>
            <a:ext cx="8699500" cy="469900"/>
          </a:xfrm>
          <a:prstGeom prst="rect">
            <a:avLst/>
          </a:prstGeom>
          <a:effectLst>
            <a:outerShdw dist="5210" dir="3000000">
              <a:srgbClr val="000000">
                <a:alpha val="50000"/>
              </a:srgbClr>
            </a:outerShdw>
          </a:effectLst>
        </p:spPr>
        <p:txBody>
          <a:bodyPr rtlCol="0" anchor="t"/>
          <a:lstStyle/>
          <a:p>
            <a:pPr lvl="0" algn="ctr">
              <a:lnSpc>
                <a:spcPct val="116199"/>
              </a:lnSpc>
            </a:pP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프로그램은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 </a:t>
            </a: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여러분의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 </a:t>
            </a: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참여로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 </a:t>
            </a: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이루어지므로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 </a:t>
            </a: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많은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 </a:t>
            </a: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참여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 </a:t>
            </a:r>
            <a:r>
              <a:rPr lang="ko-KR" sz="2666" b="0" i="0" u="none" strike="noStrike" spc="-107">
                <a:solidFill>
                  <a:srgbClr val="FFFFFF"/>
                </a:solidFill>
                <a:ea typeface="NanumSquareRoundOTF Regular"/>
              </a:rPr>
              <a:t>부탁드려요</a:t>
            </a:r>
            <a:r>
              <a:rPr lang="en-US" sz="2666" b="0" i="0" u="none" strike="noStrike" spc="-107">
                <a:solidFill>
                  <a:srgbClr val="FFFFFF"/>
                </a:solidFill>
                <a:latin typeface="NanumSquareRoundOTF Regular"/>
              </a:rPr>
              <a:t>!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1800" y="11049000"/>
            <a:ext cx="1460500" cy="5207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841500" y="11049000"/>
            <a:ext cx="1206500" cy="355600"/>
          </a:xfrm>
          <a:prstGeom prst="rect">
            <a:avLst/>
          </a:prstGeom>
        </p:spPr>
        <p:txBody>
          <a:bodyPr rtlCol="0" anchor="t"/>
          <a:lstStyle/>
          <a:p>
            <a:pPr lvl="0" algn="ctr">
              <a:lnSpc>
                <a:spcPct val="116199"/>
              </a:lnSpc>
            </a:pPr>
            <a:r>
              <a:rPr lang="en" sz="2000" b="0" i="0" u="none" strike="noStrike" spc="-40" dirty="0">
                <a:solidFill>
                  <a:srgbClr val="FFFFFF"/>
                </a:solidFill>
                <a:ea typeface="NanumSquareRoundOTF ExtraBold"/>
              </a:rPr>
              <a:t>참여대상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40100" y="11049000"/>
            <a:ext cx="4356100" cy="431800"/>
          </a:xfrm>
          <a:prstGeom prst="rect">
            <a:avLst/>
          </a:prstGeom>
          <a:effectLst>
            <a:outerShdw dist="4696" dir="3000000">
              <a:srgbClr val="000000">
                <a:alpha val="40000"/>
              </a:srgbClr>
            </a:outerShdw>
          </a:effectLst>
        </p:spPr>
        <p:txBody>
          <a:bodyPr rtlCol="0" anchor="t"/>
          <a:lstStyle/>
          <a:p>
            <a:pPr lvl="0" algn="l">
              <a:lnSpc>
                <a:spcPct val="116199"/>
              </a:lnSpc>
            </a:pP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순천제일대학교</a:t>
            </a:r>
            <a:r>
              <a:rPr lang="en-US" sz="2403" b="0" i="0" u="none" strike="noStrike" spc="-48" dirty="0">
                <a:solidFill>
                  <a:srgbClr val="FFFFFF"/>
                </a:solidFill>
                <a:latin typeface="NanumSquareRoundOTF Bold"/>
              </a:rPr>
              <a:t> </a:t>
            </a: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재학생</a:t>
            </a:r>
            <a:r>
              <a:rPr lang="en-US" sz="2403" b="0" i="0" u="none" strike="noStrike" spc="-48" dirty="0">
                <a:solidFill>
                  <a:srgbClr val="FFFFFF"/>
                </a:solidFill>
                <a:latin typeface="NanumSquareRoundOTF Bold"/>
              </a:rPr>
              <a:t> , </a:t>
            </a: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지역청년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1800" y="11684000"/>
            <a:ext cx="1460500" cy="5207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841500" y="11734800"/>
            <a:ext cx="1206500" cy="355600"/>
          </a:xfrm>
          <a:prstGeom prst="rect">
            <a:avLst/>
          </a:prstGeom>
        </p:spPr>
        <p:txBody>
          <a:bodyPr rtlCol="0" anchor="t"/>
          <a:lstStyle/>
          <a:p>
            <a:pPr lvl="0" algn="ctr">
              <a:lnSpc>
                <a:spcPct val="116199"/>
              </a:lnSpc>
            </a:pPr>
            <a:r>
              <a:rPr lang="en" sz="2000" b="0" i="0" u="none" strike="noStrike" spc="-40" dirty="0">
                <a:solidFill>
                  <a:srgbClr val="FFFFFF"/>
                </a:solidFill>
                <a:ea typeface="NanumSquareRoundOTF ExtraBold"/>
              </a:rPr>
              <a:t>참여방법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40100" y="11658600"/>
            <a:ext cx="4203700" cy="431800"/>
          </a:xfrm>
          <a:prstGeom prst="rect">
            <a:avLst/>
          </a:prstGeom>
          <a:effectLst>
            <a:outerShdw dist="4696" dir="3000000">
              <a:srgbClr val="000000">
                <a:alpha val="40000"/>
              </a:srgbClr>
            </a:outerShdw>
          </a:effectLst>
        </p:spPr>
        <p:txBody>
          <a:bodyPr rtlCol="0" anchor="t"/>
          <a:lstStyle/>
          <a:p>
            <a:pPr lvl="0" algn="l">
              <a:lnSpc>
                <a:spcPct val="116199"/>
              </a:lnSpc>
            </a:pPr>
            <a:r>
              <a:rPr lang="en-US" sz="2403" b="0" i="0" u="none" strike="noStrike" spc="-48" dirty="0">
                <a:solidFill>
                  <a:srgbClr val="FFFFFF"/>
                </a:solidFill>
                <a:latin typeface="NanumSquareRoundOTF Bold"/>
              </a:rPr>
              <a:t>QR</a:t>
            </a: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코드</a:t>
            </a:r>
            <a:r>
              <a:rPr lang="en-US" sz="2403" b="0" i="0" u="none" strike="noStrike" spc="-48" dirty="0">
                <a:solidFill>
                  <a:srgbClr val="FFFFFF"/>
                </a:solidFill>
                <a:latin typeface="NanumSquareRoundOTF Bold"/>
              </a:rPr>
              <a:t> </a:t>
            </a: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접속</a:t>
            </a:r>
            <a:r>
              <a:rPr lang="en-US" sz="2403" b="0" i="0" u="none" strike="noStrike" spc="-48" dirty="0">
                <a:solidFill>
                  <a:srgbClr val="FFFFFF"/>
                </a:solidFill>
                <a:latin typeface="NanumSquareRoundOTF Bold"/>
              </a:rPr>
              <a:t> </a:t>
            </a: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후</a:t>
            </a:r>
            <a:r>
              <a:rPr lang="en-US" sz="2403" b="0" i="0" u="none" strike="noStrike" spc="-48" dirty="0">
                <a:solidFill>
                  <a:srgbClr val="FFFFFF"/>
                </a:solidFill>
                <a:latin typeface="NanumSquareRoundOTF Bold"/>
              </a:rPr>
              <a:t> </a:t>
            </a:r>
            <a:r>
              <a:rPr lang="ko-KR" sz="2403" b="0" i="0" u="none" strike="noStrike" spc="-48" dirty="0">
                <a:solidFill>
                  <a:srgbClr val="FFFFFF"/>
                </a:solidFill>
                <a:ea typeface="NanumSquareRoundOTF Bold"/>
              </a:rPr>
              <a:t>참여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2700" y="10337800"/>
            <a:ext cx="2616200" cy="26162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3200" y="10515600"/>
            <a:ext cx="2260600" cy="22606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4600" y="13614400"/>
            <a:ext cx="1181100" cy="8509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314700">
            <a:off x="8890000" y="14211300"/>
            <a:ext cx="1016000" cy="7366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90100" y="12433300"/>
            <a:ext cx="1358900" cy="15748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24200" y="-228600"/>
            <a:ext cx="4673600" cy="152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</Words>
  <Application>Microsoft Office PowerPoint</Application>
  <PresentationFormat>사용자 지정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NanumSquareRoundOTF Regular</vt:lpstr>
      <vt:lpstr>Arial</vt:lpstr>
      <vt:lpstr>NanumSquareRoundOTF Bold</vt:lpstr>
      <vt:lpstr>Calibri</vt:lpstr>
      <vt:lpstr>NanumSquareRoundOTF ExtraBold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신애선</dc:creator>
  <cp:lastModifiedBy>신애선</cp:lastModifiedBy>
  <cp:revision>2</cp:revision>
  <cp:lastPrinted>2025-12-22T06:32:41Z</cp:lastPrinted>
  <dcterms:created xsi:type="dcterms:W3CDTF">2006-08-16T00:00:00Z</dcterms:created>
  <dcterms:modified xsi:type="dcterms:W3CDTF">2025-12-22T06:33:43Z</dcterms:modified>
</cp:coreProperties>
</file>